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chivo Black" panose="020B0604020202020204" charset="0"/>
      <p:regular r:id="rId12"/>
    </p:embeddedFont>
    <p:embeddedFont>
      <p:font typeface="Public San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VbhfUWDhCZscjxx02NhEt4Ccx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36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a7960ca32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g3a7960ca32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4" name="Google Shape;3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8" name="Google Shape;3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8.jp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8.jp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8.jpg"/><Relationship Id="rId1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8.jpg"/><Relationship Id="rId1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16.png"/><Relationship Id="rId5" Type="http://schemas.openxmlformats.org/officeDocument/2006/relationships/image" Target="../media/image33.png"/><Relationship Id="rId15" Type="http://schemas.openxmlformats.org/officeDocument/2006/relationships/image" Target="../media/image37.png"/><Relationship Id="rId10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18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 extrusionOk="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2885" r="-12883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85" name="Google Shape;85;p1"/>
          <p:cNvGrpSpPr/>
          <p:nvPr/>
        </p:nvGrpSpPr>
        <p:grpSpPr>
          <a:xfrm>
            <a:off x="9389372" y="-1524067"/>
            <a:ext cx="13058282" cy="12396463"/>
            <a:chOff x="3387" y="-66675"/>
            <a:chExt cx="806026" cy="765175"/>
          </a:xfrm>
        </p:grpSpPr>
        <p:sp>
          <p:nvSpPr>
            <p:cNvPr id="86" name="Google Shape;86;p1"/>
            <p:cNvSpPr/>
            <p:nvPr/>
          </p:nvSpPr>
          <p:spPr>
            <a:xfrm>
              <a:off x="3387" y="0"/>
              <a:ext cx="806026" cy="698500"/>
            </a:xfrm>
            <a:custGeom>
              <a:avLst/>
              <a:gdLst/>
              <a:ahLst/>
              <a:cxnLst/>
              <a:rect l="l" t="t" r="r" b="b"/>
              <a:pathLst>
                <a:path w="806026" h="698500" extrusionOk="0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CA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9941813" y="-3767290"/>
            <a:ext cx="13598403" cy="12907942"/>
            <a:chOff x="3253" y="-66675"/>
            <a:chExt cx="806295" cy="765355"/>
          </a:xfrm>
        </p:grpSpPr>
        <p:sp>
          <p:nvSpPr>
            <p:cNvPr id="89" name="Google Shape;89;p1"/>
            <p:cNvSpPr/>
            <p:nvPr/>
          </p:nvSpPr>
          <p:spPr>
            <a:xfrm>
              <a:off x="3253" y="0"/>
              <a:ext cx="806295" cy="698680"/>
            </a:xfrm>
            <a:custGeom>
              <a:avLst/>
              <a:gdLst/>
              <a:ahLst/>
              <a:cxnLst/>
              <a:rect l="l" t="t" r="r" b="b"/>
              <a:pathLst>
                <a:path w="806295" h="698680" extrusionOk="0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7E1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>
            <a:off x="-3321865" y="-3260322"/>
            <a:ext cx="5059505" cy="4814703"/>
            <a:chOff x="4360" y="-66675"/>
            <a:chExt cx="804080" cy="765175"/>
          </a:xfrm>
        </p:grpSpPr>
        <p:sp>
          <p:nvSpPr>
            <p:cNvPr id="92" name="Google Shape;92;p1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 extrusionOk="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7D1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"/>
          <p:cNvSpPr/>
          <p:nvPr/>
        </p:nvSpPr>
        <p:spPr>
          <a:xfrm>
            <a:off x="1174750" y="6904433"/>
            <a:ext cx="4667250" cy="1034903"/>
          </a:xfrm>
          <a:custGeom>
            <a:avLst/>
            <a:gdLst/>
            <a:ahLst/>
            <a:cxnLst/>
            <a:rect l="l" t="t" r="r" b="b"/>
            <a:pathLst>
              <a:path w="4667250" h="1034903" extrusionOk="0">
                <a:moveTo>
                  <a:pt x="0" y="0"/>
                </a:moveTo>
                <a:lnTo>
                  <a:pt x="4667250" y="0"/>
                </a:lnTo>
                <a:lnTo>
                  <a:pt x="4667250" y="1034903"/>
                </a:lnTo>
                <a:lnTo>
                  <a:pt x="0" y="1034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t="-157605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95" name="Google Shape;95;p1"/>
          <p:cNvGrpSpPr/>
          <p:nvPr/>
        </p:nvGrpSpPr>
        <p:grpSpPr>
          <a:xfrm>
            <a:off x="1028700" y="6522391"/>
            <a:ext cx="6716909" cy="1247282"/>
            <a:chOff x="0" y="-44331"/>
            <a:chExt cx="1229235" cy="328500"/>
          </a:xfrm>
        </p:grpSpPr>
        <p:sp>
          <p:nvSpPr>
            <p:cNvPr id="96" name="Google Shape;96;p1"/>
            <p:cNvSpPr/>
            <p:nvPr/>
          </p:nvSpPr>
          <p:spPr>
            <a:xfrm>
              <a:off x="0" y="0"/>
              <a:ext cx="1229235" cy="261847"/>
            </a:xfrm>
            <a:custGeom>
              <a:avLst/>
              <a:gdLst/>
              <a:ahLst/>
              <a:cxnLst/>
              <a:rect l="l" t="t" r="r" b="b"/>
              <a:pathLst>
                <a:path w="1229235" h="261847" extrusionOk="0">
                  <a:moveTo>
                    <a:pt x="24882" y="0"/>
                  </a:moveTo>
                  <a:lnTo>
                    <a:pt x="1204353" y="0"/>
                  </a:lnTo>
                  <a:cubicBezTo>
                    <a:pt x="1210952" y="0"/>
                    <a:pt x="1217281" y="2621"/>
                    <a:pt x="1221947" y="7288"/>
                  </a:cubicBezTo>
                  <a:cubicBezTo>
                    <a:pt x="1226613" y="11954"/>
                    <a:pt x="1229235" y="18283"/>
                    <a:pt x="1229235" y="24882"/>
                  </a:cubicBezTo>
                  <a:lnTo>
                    <a:pt x="1229235" y="236966"/>
                  </a:lnTo>
                  <a:cubicBezTo>
                    <a:pt x="1229235" y="243565"/>
                    <a:pt x="1226613" y="249893"/>
                    <a:pt x="1221947" y="254560"/>
                  </a:cubicBezTo>
                  <a:cubicBezTo>
                    <a:pt x="1217281" y="259226"/>
                    <a:pt x="1210952" y="261847"/>
                    <a:pt x="1204353" y="261847"/>
                  </a:cubicBezTo>
                  <a:lnTo>
                    <a:pt x="24882" y="261847"/>
                  </a:lnTo>
                  <a:cubicBezTo>
                    <a:pt x="18283" y="261847"/>
                    <a:pt x="11954" y="259226"/>
                    <a:pt x="7288" y="254560"/>
                  </a:cubicBezTo>
                  <a:cubicBezTo>
                    <a:pt x="2621" y="249893"/>
                    <a:pt x="0" y="243565"/>
                    <a:pt x="0" y="236966"/>
                  </a:cubicBezTo>
                  <a:lnTo>
                    <a:pt x="0" y="24882"/>
                  </a:lnTo>
                  <a:cubicBezTo>
                    <a:pt x="0" y="18283"/>
                    <a:pt x="2621" y="11954"/>
                    <a:pt x="7288" y="7288"/>
                  </a:cubicBezTo>
                  <a:cubicBezTo>
                    <a:pt x="11954" y="2621"/>
                    <a:pt x="18283" y="0"/>
                    <a:pt x="24882" y="0"/>
                  </a:cubicBezTo>
                  <a:close/>
                </a:path>
              </a:pathLst>
            </a:custGeom>
            <a:solidFill>
              <a:srgbClr val="7D1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0" y="-44331"/>
              <a:ext cx="12291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https://yanarex.github.io/shuttle-app-website/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1"/>
          <p:cNvGrpSpPr/>
          <p:nvPr/>
        </p:nvGrpSpPr>
        <p:grpSpPr>
          <a:xfrm>
            <a:off x="8931318" y="8140036"/>
            <a:ext cx="4583894" cy="4052174"/>
            <a:chOff x="24952" y="36798"/>
            <a:chExt cx="762896" cy="674402"/>
          </a:xfrm>
        </p:grpSpPr>
        <p:sp>
          <p:nvSpPr>
            <p:cNvPr id="99" name="Google Shape;99;p1"/>
            <p:cNvSpPr/>
            <p:nvPr/>
          </p:nvSpPr>
          <p:spPr>
            <a:xfrm>
              <a:off x="24952" y="36798"/>
              <a:ext cx="762896" cy="674402"/>
            </a:xfrm>
            <a:custGeom>
              <a:avLst/>
              <a:gdLst/>
              <a:ahLst/>
              <a:cxnLst/>
              <a:rect l="l" t="t" r="r" b="b"/>
              <a:pathLst>
                <a:path w="762896" h="674402" extrusionOk="0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7E1125">
                <a:alpha val="8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"/>
          <p:cNvSpPr/>
          <p:nvPr/>
        </p:nvSpPr>
        <p:spPr>
          <a:xfrm>
            <a:off x="15185256" y="9686925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 extrusionOk="0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02" name="Google Shape;102;p1"/>
          <p:cNvGrpSpPr/>
          <p:nvPr/>
        </p:nvGrpSpPr>
        <p:grpSpPr>
          <a:xfrm rot="10800000">
            <a:off x="9846155" y="-1378656"/>
            <a:ext cx="3127157" cy="2767208"/>
            <a:chOff x="27265" y="40210"/>
            <a:chExt cx="758270" cy="670990"/>
          </a:xfrm>
        </p:grpSpPr>
        <p:sp>
          <p:nvSpPr>
            <p:cNvPr id="103" name="Google Shape;103;p1"/>
            <p:cNvSpPr/>
            <p:nvPr/>
          </p:nvSpPr>
          <p:spPr>
            <a:xfrm>
              <a:off x="27265" y="40210"/>
              <a:ext cx="758270" cy="670990"/>
            </a:xfrm>
            <a:custGeom>
              <a:avLst/>
              <a:gdLst/>
              <a:ahLst/>
              <a:cxnLst/>
              <a:rect l="l" t="t" r="r" b="b"/>
              <a:pathLst>
                <a:path w="758270" h="670990" extrusionOk="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CAB3B3">
                <a:alpha val="8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 extrusionOk="0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6" name="Google Shape;106;p1"/>
          <p:cNvSpPr/>
          <p:nvPr/>
        </p:nvSpPr>
        <p:spPr>
          <a:xfrm>
            <a:off x="15615187" y="-2501277"/>
            <a:ext cx="4656068" cy="4114800"/>
          </a:xfrm>
          <a:custGeom>
            <a:avLst/>
            <a:gdLst/>
            <a:ahLst/>
            <a:cxnLst/>
            <a:rect l="l" t="t" r="r" b="b"/>
            <a:pathLst>
              <a:path w="4656068" h="4114800" extrusionOk="0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7" name="Google Shape;107;p1"/>
          <p:cNvSpPr/>
          <p:nvPr/>
        </p:nvSpPr>
        <p:spPr>
          <a:xfrm>
            <a:off x="15185256" y="-339102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 extrusionOk="0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8" name="Google Shape;108;p1"/>
          <p:cNvSpPr/>
          <p:nvPr/>
        </p:nvSpPr>
        <p:spPr>
          <a:xfrm>
            <a:off x="9779036" y="882162"/>
            <a:ext cx="7486261" cy="6878003"/>
          </a:xfrm>
          <a:custGeom>
            <a:avLst/>
            <a:gdLst/>
            <a:ahLst/>
            <a:cxnLst/>
            <a:rect l="l" t="t" r="r" b="b"/>
            <a:pathLst>
              <a:path w="7486261" h="6878003" extrusionOk="0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09" name="Google Shape;109;p1"/>
          <p:cNvGrpSpPr/>
          <p:nvPr/>
        </p:nvGrpSpPr>
        <p:grpSpPr>
          <a:xfrm>
            <a:off x="10119592" y="538283"/>
            <a:ext cx="8991467" cy="8602369"/>
            <a:chOff x="6508" y="-66675"/>
            <a:chExt cx="799785" cy="765175"/>
          </a:xfrm>
        </p:grpSpPr>
        <p:sp>
          <p:nvSpPr>
            <p:cNvPr id="110" name="Google Shape;110;p1"/>
            <p:cNvSpPr/>
            <p:nvPr/>
          </p:nvSpPr>
          <p:spPr>
            <a:xfrm>
              <a:off x="6508" y="0"/>
              <a:ext cx="799785" cy="698500"/>
            </a:xfrm>
            <a:custGeom>
              <a:avLst/>
              <a:gdLst/>
              <a:ahLst/>
              <a:cxnLst/>
              <a:rect l="l" t="t" r="r" b="b"/>
              <a:pathLst>
                <a:path w="799785" h="698500" extrusionOk="0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750" tIns="61750" rIns="61750" bIns="61750" anchor="ctr" anchorCtr="0">
              <a:noAutofit/>
            </a:bodyPr>
            <a:lstStyle/>
            <a:p>
              <a:pPr marL="0" marR="0" lvl="0" indent="0" algn="ctr" rtl="0">
                <a:lnSpc>
                  <a:spcPct val="208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"/>
          <p:cNvSpPr/>
          <p:nvPr/>
        </p:nvSpPr>
        <p:spPr>
          <a:xfrm>
            <a:off x="11223265" y="1855830"/>
            <a:ext cx="6716860" cy="6716860"/>
          </a:xfrm>
          <a:custGeom>
            <a:avLst/>
            <a:gdLst/>
            <a:ahLst/>
            <a:cxnLst/>
            <a:rect l="l" t="t" r="r" b="b"/>
            <a:pathLst>
              <a:path w="6716860" h="6716860" extrusionOk="0">
                <a:moveTo>
                  <a:pt x="0" y="0"/>
                </a:moveTo>
                <a:lnTo>
                  <a:pt x="6716860" y="0"/>
                </a:lnTo>
                <a:lnTo>
                  <a:pt x="6716860" y="6716859"/>
                </a:lnTo>
                <a:lnTo>
                  <a:pt x="0" y="6716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3" name="Google Shape;113;p1"/>
          <p:cNvSpPr txBox="1"/>
          <p:nvPr/>
        </p:nvSpPr>
        <p:spPr>
          <a:xfrm>
            <a:off x="1028700" y="1774954"/>
            <a:ext cx="77787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1" i="0" u="none" strike="noStrike" cap="none">
                <a:solidFill>
                  <a:srgbClr val="7D1124"/>
                </a:solidFill>
                <a:latin typeface="Arial"/>
                <a:ea typeface="Arial"/>
                <a:cs typeface="Arial"/>
                <a:sym typeface="Arial"/>
              </a:rPr>
              <a:t>PANTHER SHUTTLE APP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1028700" y="7774102"/>
            <a:ext cx="8632684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rgbClr val="7D1124"/>
                </a:solidFill>
                <a:latin typeface="Arial"/>
                <a:ea typeface="Arial"/>
                <a:cs typeface="Arial"/>
                <a:sym typeface="Arial"/>
              </a:rPr>
              <a:t>Members: Joseph Hilte, Tony Arrington, Jonathan Suo, and Chase </a:t>
            </a:r>
            <a:r>
              <a:rPr lang="en-US" sz="2500" b="1" i="0" u="none" strike="noStrike" cap="none" dirty="0" err="1">
                <a:solidFill>
                  <a:srgbClr val="7D1124"/>
                </a:solidFill>
                <a:latin typeface="Arial"/>
                <a:ea typeface="Arial"/>
                <a:cs typeface="Arial"/>
                <a:sym typeface="Arial"/>
              </a:rPr>
              <a:t>Monigle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 dirty="0">
              <a:solidFill>
                <a:srgbClr val="7D11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/>
          <p:nvPr/>
        </p:nvSpPr>
        <p:spPr>
          <a:xfrm>
            <a:off x="-6594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0" name="Google Shape;120;p2"/>
          <p:cNvSpPr/>
          <p:nvPr/>
        </p:nvSpPr>
        <p:spPr>
          <a:xfrm rot="5400000">
            <a:off x="6161452" y="5399591"/>
            <a:ext cx="6249644" cy="15624"/>
          </a:xfrm>
          <a:custGeom>
            <a:avLst/>
            <a:gdLst/>
            <a:ahLst/>
            <a:cxnLst/>
            <a:rect l="l" t="t" r="r" b="b"/>
            <a:pathLst>
              <a:path w="6249644" h="15624" extrusionOk="0">
                <a:moveTo>
                  <a:pt x="0" y="0"/>
                </a:moveTo>
                <a:lnTo>
                  <a:pt x="6249644" y="0"/>
                </a:lnTo>
                <a:lnTo>
                  <a:pt x="6249644" y="15624"/>
                </a:lnTo>
                <a:lnTo>
                  <a:pt x="0" y="15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1" name="Google Shape;121;p2"/>
          <p:cNvSpPr/>
          <p:nvPr/>
        </p:nvSpPr>
        <p:spPr>
          <a:xfrm>
            <a:off x="8947598" y="1931176"/>
            <a:ext cx="659624" cy="659624"/>
          </a:xfrm>
          <a:custGeom>
            <a:avLst/>
            <a:gdLst/>
            <a:ahLst/>
            <a:cxnLst/>
            <a:rect l="l" t="t" r="r" b="b"/>
            <a:pathLst>
              <a:path w="659624" h="659624" extrusionOk="0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2" name="Google Shape;122;p2"/>
          <p:cNvSpPr/>
          <p:nvPr/>
        </p:nvSpPr>
        <p:spPr>
          <a:xfrm>
            <a:off x="8947598" y="3645676"/>
            <a:ext cx="659624" cy="659624"/>
          </a:xfrm>
          <a:custGeom>
            <a:avLst/>
            <a:gdLst/>
            <a:ahLst/>
            <a:cxnLst/>
            <a:rect l="l" t="t" r="r" b="b"/>
            <a:pathLst>
              <a:path w="659624" h="659624" extrusionOk="0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3" name="Google Shape;123;p2"/>
          <p:cNvSpPr/>
          <p:nvPr/>
        </p:nvSpPr>
        <p:spPr>
          <a:xfrm>
            <a:off x="8947598" y="5360176"/>
            <a:ext cx="659624" cy="659624"/>
          </a:xfrm>
          <a:custGeom>
            <a:avLst/>
            <a:gdLst/>
            <a:ahLst/>
            <a:cxnLst/>
            <a:rect l="l" t="t" r="r" b="b"/>
            <a:pathLst>
              <a:path w="659624" h="659624" extrusionOk="0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4" name="Google Shape;124;p2"/>
          <p:cNvSpPr/>
          <p:nvPr/>
        </p:nvSpPr>
        <p:spPr>
          <a:xfrm>
            <a:off x="8947598" y="7074676"/>
            <a:ext cx="659624" cy="659624"/>
          </a:xfrm>
          <a:custGeom>
            <a:avLst/>
            <a:gdLst/>
            <a:ahLst/>
            <a:cxnLst/>
            <a:rect l="l" t="t" r="r" b="b"/>
            <a:pathLst>
              <a:path w="659624" h="659624" extrusionOk="0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25" name="Google Shape;125;p2"/>
          <p:cNvGrpSpPr/>
          <p:nvPr/>
        </p:nvGrpSpPr>
        <p:grpSpPr>
          <a:xfrm>
            <a:off x="9032056" y="1985273"/>
            <a:ext cx="490708" cy="490708"/>
            <a:chOff x="0" y="0"/>
            <a:chExt cx="812800" cy="812800"/>
          </a:xfrm>
        </p:grpSpPr>
        <p:sp>
          <p:nvSpPr>
            <p:cNvPr id="126" name="Google Shape;126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10D00"/>
            </a:solidFill>
            <a:ln w="571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9032056" y="3699773"/>
            <a:ext cx="490708" cy="490708"/>
            <a:chOff x="0" y="0"/>
            <a:chExt cx="812800" cy="812800"/>
          </a:xfrm>
        </p:grpSpPr>
        <p:sp>
          <p:nvSpPr>
            <p:cNvPr id="129" name="Google Shape;129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w="571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9032056" y="5414273"/>
            <a:ext cx="490708" cy="490708"/>
            <a:chOff x="0" y="0"/>
            <a:chExt cx="812800" cy="812800"/>
          </a:xfrm>
        </p:grpSpPr>
        <p:sp>
          <p:nvSpPr>
            <p:cNvPr id="132" name="Google Shape;132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B26"/>
            </a:solidFill>
            <a:ln w="571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2"/>
          <p:cNvGrpSpPr/>
          <p:nvPr/>
        </p:nvGrpSpPr>
        <p:grpSpPr>
          <a:xfrm>
            <a:off x="9032056" y="7128773"/>
            <a:ext cx="490708" cy="490708"/>
            <a:chOff x="0" y="0"/>
            <a:chExt cx="812800" cy="812800"/>
          </a:xfrm>
        </p:grpSpPr>
        <p:sp>
          <p:nvSpPr>
            <p:cNvPr id="135" name="Google Shape;135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3733"/>
            </a:solidFill>
            <a:ln w="571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2"/>
          <p:cNvGrpSpPr/>
          <p:nvPr/>
        </p:nvGrpSpPr>
        <p:grpSpPr>
          <a:xfrm rot="10800000">
            <a:off x="14183347" y="-1362592"/>
            <a:ext cx="5119583" cy="2695167"/>
            <a:chOff x="0" y="-57150"/>
            <a:chExt cx="1177416" cy="619842"/>
          </a:xfrm>
        </p:grpSpPr>
        <p:sp>
          <p:nvSpPr>
            <p:cNvPr id="138" name="Google Shape;138;p2"/>
            <p:cNvSpPr/>
            <p:nvPr/>
          </p:nvSpPr>
          <p:spPr>
            <a:xfrm>
              <a:off x="0" y="0"/>
              <a:ext cx="1177416" cy="562692"/>
            </a:xfrm>
            <a:custGeom>
              <a:avLst/>
              <a:gdLst/>
              <a:ahLst/>
              <a:cxnLst/>
              <a:rect l="l" t="t" r="r" b="b"/>
              <a:pathLst>
                <a:path w="1177416" h="562692" extrusionOk="0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Google Shape;139;p2"/>
            <p:cNvSpPr txBox="1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2"/>
          <p:cNvGrpSpPr/>
          <p:nvPr/>
        </p:nvGrpSpPr>
        <p:grpSpPr>
          <a:xfrm rot="10800000">
            <a:off x="11533067" y="-624938"/>
            <a:ext cx="5726233" cy="1305135"/>
            <a:chOff x="0" y="-57150"/>
            <a:chExt cx="3054608" cy="696212"/>
          </a:xfrm>
        </p:grpSpPr>
        <p:sp>
          <p:nvSpPr>
            <p:cNvPr id="141" name="Google Shape;141;p2"/>
            <p:cNvSpPr/>
            <p:nvPr/>
          </p:nvSpPr>
          <p:spPr>
            <a:xfrm>
              <a:off x="0" y="0"/>
              <a:ext cx="3054608" cy="639062"/>
            </a:xfrm>
            <a:custGeom>
              <a:avLst/>
              <a:gdLst/>
              <a:ahLst/>
              <a:cxnLst/>
              <a:rect l="l" t="t" r="r" b="b"/>
              <a:pathLst>
                <a:path w="3054608" h="639062" extrusionOk="0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Google Shape;142;p2"/>
            <p:cNvSpPr txBox="1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2"/>
          <p:cNvGrpSpPr/>
          <p:nvPr/>
        </p:nvGrpSpPr>
        <p:grpSpPr>
          <a:xfrm>
            <a:off x="-673113" y="9002584"/>
            <a:ext cx="8799130" cy="2695167"/>
            <a:chOff x="0" y="-57150"/>
            <a:chExt cx="2023648" cy="619842"/>
          </a:xfrm>
        </p:grpSpPr>
        <p:sp>
          <p:nvSpPr>
            <p:cNvPr id="144" name="Google Shape;144;p2"/>
            <p:cNvSpPr/>
            <p:nvPr/>
          </p:nvSpPr>
          <p:spPr>
            <a:xfrm>
              <a:off x="0" y="0"/>
              <a:ext cx="2023648" cy="562692"/>
            </a:xfrm>
            <a:custGeom>
              <a:avLst/>
              <a:gdLst/>
              <a:ahLst/>
              <a:cxnLst/>
              <a:rect l="l" t="t" r="r" b="b"/>
              <a:pathLst>
                <a:path w="2023648" h="562692" extrusionOk="0">
                  <a:moveTo>
                    <a:pt x="2023648" y="281346"/>
                  </a:moveTo>
                  <a:lnTo>
                    <a:pt x="1820448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820448" y="0"/>
                  </a:lnTo>
                  <a:lnTo>
                    <a:pt x="2023648" y="281346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Google Shape;145;p2"/>
            <p:cNvSpPr txBox="1"/>
            <p:nvPr/>
          </p:nvSpPr>
          <p:spPr>
            <a:xfrm>
              <a:off x="114300" y="-57150"/>
              <a:ext cx="1795048" cy="619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2"/>
          <p:cNvGrpSpPr/>
          <p:nvPr/>
        </p:nvGrpSpPr>
        <p:grpSpPr>
          <a:xfrm>
            <a:off x="-673113" y="8572082"/>
            <a:ext cx="2673102" cy="1254979"/>
            <a:chOff x="0" y="-57150"/>
            <a:chExt cx="1482931" cy="696212"/>
          </a:xfrm>
        </p:grpSpPr>
        <p:sp>
          <p:nvSpPr>
            <p:cNvPr id="147" name="Google Shape;147;p2"/>
            <p:cNvSpPr/>
            <p:nvPr/>
          </p:nvSpPr>
          <p:spPr>
            <a:xfrm>
              <a:off x="0" y="0"/>
              <a:ext cx="1482931" cy="639062"/>
            </a:xfrm>
            <a:custGeom>
              <a:avLst/>
              <a:gdLst/>
              <a:ahLst/>
              <a:cxnLst/>
              <a:rect l="l" t="t" r="r" b="b"/>
              <a:pathLst>
                <a:path w="1482931" h="639062" extrusionOk="0">
                  <a:moveTo>
                    <a:pt x="1482931" y="319531"/>
                  </a:moveTo>
                  <a:lnTo>
                    <a:pt x="1279731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279731" y="0"/>
                  </a:lnTo>
                  <a:lnTo>
                    <a:pt x="1482931" y="319531"/>
                  </a:lnTo>
                  <a:close/>
                </a:path>
              </a:pathLst>
            </a:custGeom>
            <a:solidFill>
              <a:srgbClr val="A10D00"/>
            </a:solidFill>
            <a:ln w="571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Google Shape;148;p2"/>
            <p:cNvSpPr txBox="1"/>
            <p:nvPr/>
          </p:nvSpPr>
          <p:spPr>
            <a:xfrm>
              <a:off x="114300" y="-57150"/>
              <a:ext cx="1254331" cy="69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2"/>
          <p:cNvSpPr/>
          <p:nvPr/>
        </p:nvSpPr>
        <p:spPr>
          <a:xfrm rot="5400000">
            <a:off x="17201961" y="7533472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 extrusionOk="0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2347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0" name="Google Shape;150;p2"/>
          <p:cNvSpPr/>
          <p:nvPr/>
        </p:nvSpPr>
        <p:spPr>
          <a:xfrm>
            <a:off x="-936887" y="178564"/>
            <a:ext cx="1336551" cy="905513"/>
          </a:xfrm>
          <a:custGeom>
            <a:avLst/>
            <a:gdLst/>
            <a:ahLst/>
            <a:cxnLst/>
            <a:rect l="l" t="t" r="r" b="b"/>
            <a:pathLst>
              <a:path w="1336551" h="905513" extrusionOk="0">
                <a:moveTo>
                  <a:pt x="0" y="0"/>
                </a:moveTo>
                <a:lnTo>
                  <a:pt x="1336551" y="0"/>
                </a:lnTo>
                <a:lnTo>
                  <a:pt x="1336551" y="905514"/>
                </a:lnTo>
                <a:lnTo>
                  <a:pt x="0" y="905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1" name="Google Shape;151;p2"/>
          <p:cNvSpPr/>
          <p:nvPr/>
        </p:nvSpPr>
        <p:spPr>
          <a:xfrm>
            <a:off x="17083802" y="-1709864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 extrusionOk="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2" name="Google Shape;152;p2"/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 extrusionOk="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3" name="Google Shape;153;p2"/>
          <p:cNvSpPr/>
          <p:nvPr/>
        </p:nvSpPr>
        <p:spPr>
          <a:xfrm>
            <a:off x="10145339" y="10018463"/>
            <a:ext cx="10873692" cy="1293159"/>
          </a:xfrm>
          <a:custGeom>
            <a:avLst/>
            <a:gdLst/>
            <a:ahLst/>
            <a:cxnLst/>
            <a:rect l="l" t="t" r="r" b="b"/>
            <a:pathLst>
              <a:path w="10873692" h="1293159" extrusionOk="0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t="-56106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4" name="Google Shape;154;p2"/>
          <p:cNvSpPr/>
          <p:nvPr/>
        </p:nvSpPr>
        <p:spPr>
          <a:xfrm flipH="1">
            <a:off x="1704340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 extrusionOk="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5" name="Google Shape;155;p2"/>
          <p:cNvSpPr txBox="1"/>
          <p:nvPr/>
        </p:nvSpPr>
        <p:spPr>
          <a:xfrm>
            <a:off x="1244600" y="1676400"/>
            <a:ext cx="6704238" cy="107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lang="en-US" sz="6799" b="1" i="0" u="none" strike="noStrike" cap="non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Main Objectives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10145339" y="2505300"/>
            <a:ext cx="61482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Made the GUI look way more user friendly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 txBox="1"/>
          <p:nvPr/>
        </p:nvSpPr>
        <p:spPr>
          <a:xfrm>
            <a:off x="10145339" y="4305300"/>
            <a:ext cx="61482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Scrapped the PDF and implemented the schedule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 txBox="1"/>
          <p:nvPr/>
        </p:nvSpPr>
        <p:spPr>
          <a:xfrm>
            <a:off x="10145339" y="1986152"/>
            <a:ext cx="7378200" cy="53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1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Improved GUI to look better.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10145339" y="3700652"/>
            <a:ext cx="7950300" cy="53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1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Implemented a working schedule.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 txBox="1"/>
          <p:nvPr/>
        </p:nvSpPr>
        <p:spPr>
          <a:xfrm>
            <a:off x="10145350" y="5807050"/>
            <a:ext cx="7527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Started the mapping system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10145351" y="5393950"/>
            <a:ext cx="8142600" cy="53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7"/>
              <a:buFont typeface="Arial"/>
              <a:buNone/>
            </a:pPr>
            <a:r>
              <a:rPr lang="en-US" sz="2467" b="1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Implemented the beginnings of the mapping system.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 txBox="1"/>
          <p:nvPr/>
        </p:nvSpPr>
        <p:spPr>
          <a:xfrm>
            <a:off x="10145339" y="7644190"/>
            <a:ext cx="658990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Started the implementation of receiving notifications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 txBox="1"/>
          <p:nvPr/>
        </p:nvSpPr>
        <p:spPr>
          <a:xfrm>
            <a:off x="10145350" y="7079738"/>
            <a:ext cx="8142600" cy="53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1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Implemented a rough draft notification system.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/>
          <p:nvPr/>
        </p:nvSpPr>
        <p:spPr>
          <a:xfrm>
            <a:off x="-4444650" y="-1951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69" name="Google Shape;169;p3"/>
          <p:cNvGrpSpPr/>
          <p:nvPr/>
        </p:nvGrpSpPr>
        <p:grpSpPr>
          <a:xfrm>
            <a:off x="-6388211" y="-6563623"/>
            <a:ext cx="14135211" cy="11146886"/>
            <a:chOff x="0" y="-57150"/>
            <a:chExt cx="786013" cy="619842"/>
          </a:xfrm>
        </p:grpSpPr>
        <p:sp>
          <p:nvSpPr>
            <p:cNvPr id="170" name="Google Shape;170;p3"/>
            <p:cNvSpPr/>
            <p:nvPr/>
          </p:nvSpPr>
          <p:spPr>
            <a:xfrm>
              <a:off x="0" y="0"/>
              <a:ext cx="786013" cy="562692"/>
            </a:xfrm>
            <a:custGeom>
              <a:avLst/>
              <a:gdLst/>
              <a:ahLst/>
              <a:cxnLst/>
              <a:rect l="l" t="t" r="r" b="b"/>
              <a:pathLst>
                <a:path w="786013" h="562692" extrusionOk="0">
                  <a:moveTo>
                    <a:pt x="786013" y="281346"/>
                  </a:moveTo>
                  <a:lnTo>
                    <a:pt x="58281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582813" y="0"/>
                  </a:lnTo>
                  <a:lnTo>
                    <a:pt x="786013" y="281346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114300" y="-57150"/>
              <a:ext cx="557413" cy="619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-2306113" y="5740100"/>
            <a:ext cx="7610964" cy="5571522"/>
            <a:chOff x="0" y="-57150"/>
            <a:chExt cx="846733" cy="619842"/>
          </a:xfrm>
        </p:grpSpPr>
        <p:sp>
          <p:nvSpPr>
            <p:cNvPr id="173" name="Google Shape;173;p3"/>
            <p:cNvSpPr/>
            <p:nvPr/>
          </p:nvSpPr>
          <p:spPr>
            <a:xfrm>
              <a:off x="0" y="0"/>
              <a:ext cx="846733" cy="562692"/>
            </a:xfrm>
            <a:custGeom>
              <a:avLst/>
              <a:gdLst/>
              <a:ahLst/>
              <a:cxnLst/>
              <a:rect l="l" t="t" r="r" b="b"/>
              <a:pathLst>
                <a:path w="846733" h="562692" extrusionOk="0">
                  <a:moveTo>
                    <a:pt x="846733" y="281346"/>
                  </a:moveTo>
                  <a:lnTo>
                    <a:pt x="64353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643533" y="0"/>
                  </a:lnTo>
                  <a:lnTo>
                    <a:pt x="846733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Google Shape;174;p3"/>
            <p:cNvSpPr txBox="1"/>
            <p:nvPr/>
          </p:nvSpPr>
          <p:spPr>
            <a:xfrm>
              <a:off x="114300" y="-57150"/>
              <a:ext cx="618133" cy="619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3"/>
          <p:cNvSpPr/>
          <p:nvPr/>
        </p:nvSpPr>
        <p:spPr>
          <a:xfrm flipH="1">
            <a:off x="1028700" y="8090388"/>
            <a:ext cx="6302261" cy="1892446"/>
          </a:xfrm>
          <a:custGeom>
            <a:avLst/>
            <a:gdLst/>
            <a:ahLst/>
            <a:cxnLst/>
            <a:rect l="l" t="t" r="r" b="b"/>
            <a:pathLst>
              <a:path w="6302261" h="1892446" extrusionOk="0">
                <a:moveTo>
                  <a:pt x="6302261" y="0"/>
                </a:moveTo>
                <a:lnTo>
                  <a:pt x="0" y="0"/>
                </a:lnTo>
                <a:lnTo>
                  <a:pt x="0" y="1892446"/>
                </a:lnTo>
                <a:lnTo>
                  <a:pt x="6302261" y="1892446"/>
                </a:lnTo>
                <a:lnTo>
                  <a:pt x="6302261" y="0"/>
                </a:lnTo>
                <a:close/>
              </a:path>
            </a:pathLst>
          </a:custGeom>
          <a:blipFill rotWithShape="1">
            <a:blip r:embed="rId6">
              <a:alphaModFix amt="75000"/>
            </a:blip>
            <a:stretch>
              <a:fillRect t="-78993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6" name="Google Shape;176;p3"/>
          <p:cNvSpPr/>
          <p:nvPr/>
        </p:nvSpPr>
        <p:spPr>
          <a:xfrm>
            <a:off x="-2306113" y="1322286"/>
            <a:ext cx="10086031" cy="7642428"/>
          </a:xfrm>
          <a:custGeom>
            <a:avLst/>
            <a:gdLst/>
            <a:ahLst/>
            <a:cxnLst/>
            <a:rect l="l" t="t" r="r" b="b"/>
            <a:pathLst>
              <a:path w="617700" h="468046" extrusionOk="0">
                <a:moveTo>
                  <a:pt x="414500" y="0"/>
                </a:moveTo>
                <a:lnTo>
                  <a:pt x="0" y="0"/>
                </a:lnTo>
                <a:lnTo>
                  <a:pt x="203200" y="468046"/>
                </a:lnTo>
                <a:lnTo>
                  <a:pt x="617700" y="468046"/>
                </a:lnTo>
                <a:lnTo>
                  <a:pt x="414500" y="0"/>
                </a:lnTo>
                <a:close/>
              </a:path>
            </a:pathLst>
          </a:custGeom>
          <a:solidFill>
            <a:srgbClr val="FFFFFF"/>
          </a:solidFill>
          <a:ln w="127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14564053" y="-1477201"/>
            <a:ext cx="5390494" cy="3078191"/>
            <a:chOff x="0" y="0"/>
            <a:chExt cx="7187325" cy="4104254"/>
          </a:xfrm>
        </p:grpSpPr>
        <p:grpSp>
          <p:nvGrpSpPr>
            <p:cNvPr id="178" name="Google Shape;178;p3"/>
            <p:cNvGrpSpPr/>
            <p:nvPr/>
          </p:nvGrpSpPr>
          <p:grpSpPr>
            <a:xfrm rot="10800000">
              <a:off x="0" y="0"/>
              <a:ext cx="7187325" cy="3593555"/>
              <a:chOff x="0" y="-57150"/>
              <a:chExt cx="1239720" cy="619842"/>
            </a:xfrm>
          </p:grpSpPr>
          <p:sp>
            <p:nvSpPr>
              <p:cNvPr id="179" name="Google Shape;179;p3"/>
              <p:cNvSpPr/>
              <p:nvPr/>
            </p:nvSpPr>
            <p:spPr>
              <a:xfrm>
                <a:off x="0" y="0"/>
                <a:ext cx="1239720" cy="562692"/>
              </a:xfrm>
              <a:custGeom>
                <a:avLst/>
                <a:gdLst/>
                <a:ahLst/>
                <a:cxnLst/>
                <a:rect l="l" t="t" r="r" b="b"/>
                <a:pathLst>
                  <a:path w="1239720" h="562692" extrusionOk="0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Google Shape;180;p3"/>
              <p:cNvSpPr txBox="1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3"/>
            <p:cNvGrpSpPr/>
            <p:nvPr/>
          </p:nvGrpSpPr>
          <p:grpSpPr>
            <a:xfrm rot="10800000">
              <a:off x="2511062" y="2547952"/>
              <a:ext cx="3673400" cy="1556302"/>
              <a:chOff x="0" y="-57150"/>
              <a:chExt cx="1643297" cy="696212"/>
            </a:xfrm>
          </p:grpSpPr>
          <p:sp>
            <p:nvSpPr>
              <p:cNvPr id="182" name="Google Shape;182;p3"/>
              <p:cNvSpPr/>
              <p:nvPr/>
            </p:nvSpPr>
            <p:spPr>
              <a:xfrm>
                <a:off x="0" y="0"/>
                <a:ext cx="1643297" cy="639062"/>
              </a:xfrm>
              <a:custGeom>
                <a:avLst/>
                <a:gdLst/>
                <a:ahLst/>
                <a:cxnLst/>
                <a:rect l="l" t="t" r="r" b="b"/>
                <a:pathLst>
                  <a:path w="1643297" h="639062" extrusionOk="0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w="5715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Google Shape;183;p3"/>
              <p:cNvSpPr txBox="1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4" name="Google Shape;184;p3"/>
          <p:cNvSpPr/>
          <p:nvPr/>
        </p:nvSpPr>
        <p:spPr>
          <a:xfrm>
            <a:off x="8216900" y="10018463"/>
            <a:ext cx="10873692" cy="1293159"/>
          </a:xfrm>
          <a:custGeom>
            <a:avLst/>
            <a:gdLst/>
            <a:ahLst/>
            <a:cxnLst/>
            <a:rect l="l" t="t" r="r" b="b"/>
            <a:pathLst>
              <a:path w="10873692" h="1293159" extrusionOk="0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56106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3"/>
          <p:cNvSpPr/>
          <p:nvPr/>
        </p:nvSpPr>
        <p:spPr>
          <a:xfrm flipH="1">
            <a:off x="1704340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 extrusionOk="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6" name="Google Shape;186;p3"/>
          <p:cNvSpPr/>
          <p:nvPr/>
        </p:nvSpPr>
        <p:spPr>
          <a:xfrm rot="5400000">
            <a:off x="17201961" y="7533472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 extrusionOk="0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2347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Google Shape;187;p3"/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 extrusionOk="0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p3"/>
          <p:cNvSpPr/>
          <p:nvPr/>
        </p:nvSpPr>
        <p:spPr>
          <a:xfrm>
            <a:off x="5449810" y="6858000"/>
            <a:ext cx="885980" cy="536756"/>
          </a:xfrm>
          <a:custGeom>
            <a:avLst/>
            <a:gdLst/>
            <a:ahLst/>
            <a:cxnLst/>
            <a:rect l="l" t="t" r="r" b="b"/>
            <a:pathLst>
              <a:path w="885980" h="536756" extrusionOk="0">
                <a:moveTo>
                  <a:pt x="0" y="0"/>
                </a:moveTo>
                <a:lnTo>
                  <a:pt x="885980" y="0"/>
                </a:lnTo>
                <a:lnTo>
                  <a:pt x="885980" y="536756"/>
                </a:lnTo>
                <a:lnTo>
                  <a:pt x="0" y="536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9" name="Google Shape;189;p3"/>
          <p:cNvSpPr/>
          <p:nvPr/>
        </p:nvSpPr>
        <p:spPr>
          <a:xfrm>
            <a:off x="-1854200" y="-373396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 extrusionOk="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0" name="Google Shape;190;p3"/>
          <p:cNvSpPr/>
          <p:nvPr/>
        </p:nvSpPr>
        <p:spPr>
          <a:xfrm>
            <a:off x="16566627" y="-1709864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 extrusionOk="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1" name="Google Shape;191;p3"/>
          <p:cNvSpPr/>
          <p:nvPr/>
        </p:nvSpPr>
        <p:spPr>
          <a:xfrm>
            <a:off x="17919895" y="9853727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 extrusionOk="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2" name="Google Shape;192;p3"/>
          <p:cNvSpPr/>
          <p:nvPr/>
        </p:nvSpPr>
        <p:spPr>
          <a:xfrm>
            <a:off x="1795272" y="3554553"/>
            <a:ext cx="2828925" cy="4114800"/>
          </a:xfrm>
          <a:custGeom>
            <a:avLst/>
            <a:gdLst/>
            <a:ahLst/>
            <a:cxnLst/>
            <a:rect l="l" t="t" r="r" b="b"/>
            <a:pathLst>
              <a:path w="2828925" h="4114800" extrusionOk="0">
                <a:moveTo>
                  <a:pt x="0" y="0"/>
                </a:moveTo>
                <a:lnTo>
                  <a:pt x="2828925" y="0"/>
                </a:lnTo>
                <a:lnTo>
                  <a:pt x="28289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3" name="Google Shape;193;p3"/>
          <p:cNvSpPr txBox="1"/>
          <p:nvPr/>
        </p:nvSpPr>
        <p:spPr>
          <a:xfrm>
            <a:off x="8098874" y="679197"/>
            <a:ext cx="9726000" cy="1307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lang="en-US" sz="6799" b="1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Improved GUI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UI_Video_1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068B7E62-27BF-0D50-6A7B-8E4C57E335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83366" y="2269925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00" name="Google Shape;200;p4"/>
          <p:cNvGrpSpPr/>
          <p:nvPr/>
        </p:nvGrpSpPr>
        <p:grpSpPr>
          <a:xfrm>
            <a:off x="-6388211" y="-6563623"/>
            <a:ext cx="14135211" cy="11146886"/>
            <a:chOff x="0" y="-57150"/>
            <a:chExt cx="786013" cy="619842"/>
          </a:xfrm>
        </p:grpSpPr>
        <p:sp>
          <p:nvSpPr>
            <p:cNvPr id="201" name="Google Shape;201;p4"/>
            <p:cNvSpPr/>
            <p:nvPr/>
          </p:nvSpPr>
          <p:spPr>
            <a:xfrm>
              <a:off x="0" y="0"/>
              <a:ext cx="786013" cy="562692"/>
            </a:xfrm>
            <a:custGeom>
              <a:avLst/>
              <a:gdLst/>
              <a:ahLst/>
              <a:cxnLst/>
              <a:rect l="l" t="t" r="r" b="b"/>
              <a:pathLst>
                <a:path w="786013" h="562692" extrusionOk="0">
                  <a:moveTo>
                    <a:pt x="786013" y="281346"/>
                  </a:moveTo>
                  <a:lnTo>
                    <a:pt x="58281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582813" y="0"/>
                  </a:lnTo>
                  <a:lnTo>
                    <a:pt x="786013" y="281346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114300" y="-57150"/>
              <a:ext cx="557413" cy="619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4"/>
          <p:cNvGrpSpPr/>
          <p:nvPr/>
        </p:nvGrpSpPr>
        <p:grpSpPr>
          <a:xfrm>
            <a:off x="-2306113" y="5740100"/>
            <a:ext cx="7610964" cy="5571522"/>
            <a:chOff x="0" y="-57150"/>
            <a:chExt cx="846733" cy="619842"/>
          </a:xfrm>
        </p:grpSpPr>
        <p:sp>
          <p:nvSpPr>
            <p:cNvPr id="204" name="Google Shape;204;p4"/>
            <p:cNvSpPr/>
            <p:nvPr/>
          </p:nvSpPr>
          <p:spPr>
            <a:xfrm>
              <a:off x="0" y="0"/>
              <a:ext cx="846733" cy="562692"/>
            </a:xfrm>
            <a:custGeom>
              <a:avLst/>
              <a:gdLst/>
              <a:ahLst/>
              <a:cxnLst/>
              <a:rect l="l" t="t" r="r" b="b"/>
              <a:pathLst>
                <a:path w="846733" h="562692" extrusionOk="0">
                  <a:moveTo>
                    <a:pt x="846733" y="281346"/>
                  </a:moveTo>
                  <a:lnTo>
                    <a:pt x="64353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643533" y="0"/>
                  </a:lnTo>
                  <a:lnTo>
                    <a:pt x="846733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114300" y="-57150"/>
              <a:ext cx="618133" cy="619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4"/>
          <p:cNvSpPr/>
          <p:nvPr/>
        </p:nvSpPr>
        <p:spPr>
          <a:xfrm flipH="1">
            <a:off x="1028700" y="8090388"/>
            <a:ext cx="6302261" cy="1892446"/>
          </a:xfrm>
          <a:custGeom>
            <a:avLst/>
            <a:gdLst/>
            <a:ahLst/>
            <a:cxnLst/>
            <a:rect l="l" t="t" r="r" b="b"/>
            <a:pathLst>
              <a:path w="6302261" h="1892446" extrusionOk="0">
                <a:moveTo>
                  <a:pt x="6302261" y="0"/>
                </a:moveTo>
                <a:lnTo>
                  <a:pt x="0" y="0"/>
                </a:lnTo>
                <a:lnTo>
                  <a:pt x="0" y="1892446"/>
                </a:lnTo>
                <a:lnTo>
                  <a:pt x="6302261" y="1892446"/>
                </a:lnTo>
                <a:lnTo>
                  <a:pt x="6302261" y="0"/>
                </a:lnTo>
                <a:close/>
              </a:path>
            </a:pathLst>
          </a:custGeom>
          <a:blipFill rotWithShape="1">
            <a:blip r:embed="rId6">
              <a:alphaModFix amt="75000"/>
            </a:blip>
            <a:stretch>
              <a:fillRect t="-78993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7" name="Google Shape;207;p4"/>
          <p:cNvSpPr/>
          <p:nvPr/>
        </p:nvSpPr>
        <p:spPr>
          <a:xfrm>
            <a:off x="-2306113" y="1322286"/>
            <a:ext cx="10086031" cy="7642428"/>
          </a:xfrm>
          <a:custGeom>
            <a:avLst/>
            <a:gdLst/>
            <a:ahLst/>
            <a:cxnLst/>
            <a:rect l="l" t="t" r="r" b="b"/>
            <a:pathLst>
              <a:path w="617700" h="468046" extrusionOk="0">
                <a:moveTo>
                  <a:pt x="414500" y="0"/>
                </a:moveTo>
                <a:lnTo>
                  <a:pt x="0" y="0"/>
                </a:lnTo>
                <a:lnTo>
                  <a:pt x="203200" y="468046"/>
                </a:lnTo>
                <a:lnTo>
                  <a:pt x="617700" y="468046"/>
                </a:lnTo>
                <a:lnTo>
                  <a:pt x="414500" y="0"/>
                </a:lnTo>
                <a:close/>
              </a:path>
            </a:pathLst>
          </a:custGeom>
          <a:solidFill>
            <a:srgbClr val="FFFFFF"/>
          </a:solidFill>
          <a:ln w="127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8" name="Google Shape;208;p4"/>
          <p:cNvGrpSpPr/>
          <p:nvPr/>
        </p:nvGrpSpPr>
        <p:grpSpPr>
          <a:xfrm>
            <a:off x="14564053" y="-1477201"/>
            <a:ext cx="5390494" cy="3078191"/>
            <a:chOff x="0" y="0"/>
            <a:chExt cx="7187325" cy="4104254"/>
          </a:xfrm>
        </p:grpSpPr>
        <p:grpSp>
          <p:nvGrpSpPr>
            <p:cNvPr id="209" name="Google Shape;209;p4"/>
            <p:cNvGrpSpPr/>
            <p:nvPr/>
          </p:nvGrpSpPr>
          <p:grpSpPr>
            <a:xfrm rot="10800000">
              <a:off x="0" y="0"/>
              <a:ext cx="7187325" cy="3593555"/>
              <a:chOff x="0" y="-57150"/>
              <a:chExt cx="1239720" cy="619842"/>
            </a:xfrm>
          </p:grpSpPr>
          <p:sp>
            <p:nvSpPr>
              <p:cNvPr id="210" name="Google Shape;210;p4"/>
              <p:cNvSpPr/>
              <p:nvPr/>
            </p:nvSpPr>
            <p:spPr>
              <a:xfrm>
                <a:off x="0" y="0"/>
                <a:ext cx="1239720" cy="562692"/>
              </a:xfrm>
              <a:custGeom>
                <a:avLst/>
                <a:gdLst/>
                <a:ahLst/>
                <a:cxnLst/>
                <a:rect l="l" t="t" r="r" b="b"/>
                <a:pathLst>
                  <a:path w="1239720" h="562692" extrusionOk="0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Google Shape;211;p4"/>
              <p:cNvSpPr txBox="1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4"/>
            <p:cNvGrpSpPr/>
            <p:nvPr/>
          </p:nvGrpSpPr>
          <p:grpSpPr>
            <a:xfrm rot="10800000">
              <a:off x="2511062" y="2547952"/>
              <a:ext cx="3673400" cy="1556302"/>
              <a:chOff x="0" y="-57150"/>
              <a:chExt cx="1643297" cy="696212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0" y="0"/>
                <a:ext cx="1643297" cy="639062"/>
              </a:xfrm>
              <a:custGeom>
                <a:avLst/>
                <a:gdLst/>
                <a:ahLst/>
                <a:cxnLst/>
                <a:rect l="l" t="t" r="r" b="b"/>
                <a:pathLst>
                  <a:path w="1643297" h="639062" extrusionOk="0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w="5715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Google Shape;214;p4"/>
              <p:cNvSpPr txBox="1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5" name="Google Shape;215;p4"/>
          <p:cNvSpPr/>
          <p:nvPr/>
        </p:nvSpPr>
        <p:spPr>
          <a:xfrm>
            <a:off x="8216900" y="10018463"/>
            <a:ext cx="10873692" cy="1293159"/>
          </a:xfrm>
          <a:custGeom>
            <a:avLst/>
            <a:gdLst/>
            <a:ahLst/>
            <a:cxnLst/>
            <a:rect l="l" t="t" r="r" b="b"/>
            <a:pathLst>
              <a:path w="10873692" h="1293159" extrusionOk="0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56106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6" name="Google Shape;216;p4"/>
          <p:cNvSpPr/>
          <p:nvPr/>
        </p:nvSpPr>
        <p:spPr>
          <a:xfrm flipH="1">
            <a:off x="1704340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 extrusionOk="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7" name="Google Shape;217;p4"/>
          <p:cNvSpPr/>
          <p:nvPr/>
        </p:nvSpPr>
        <p:spPr>
          <a:xfrm rot="5400000">
            <a:off x="17201961" y="7533472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 extrusionOk="0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2347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8" name="Google Shape;218;p4"/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 extrusionOk="0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9" name="Google Shape;219;p4"/>
          <p:cNvSpPr/>
          <p:nvPr/>
        </p:nvSpPr>
        <p:spPr>
          <a:xfrm>
            <a:off x="5449810" y="6858000"/>
            <a:ext cx="885980" cy="536756"/>
          </a:xfrm>
          <a:custGeom>
            <a:avLst/>
            <a:gdLst/>
            <a:ahLst/>
            <a:cxnLst/>
            <a:rect l="l" t="t" r="r" b="b"/>
            <a:pathLst>
              <a:path w="885980" h="536756" extrusionOk="0">
                <a:moveTo>
                  <a:pt x="0" y="0"/>
                </a:moveTo>
                <a:lnTo>
                  <a:pt x="885980" y="0"/>
                </a:lnTo>
                <a:lnTo>
                  <a:pt x="885980" y="536756"/>
                </a:lnTo>
                <a:lnTo>
                  <a:pt x="0" y="536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0" name="Google Shape;220;p4"/>
          <p:cNvSpPr/>
          <p:nvPr/>
        </p:nvSpPr>
        <p:spPr>
          <a:xfrm>
            <a:off x="-1854200" y="-373396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 extrusionOk="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1" name="Google Shape;221;p4"/>
          <p:cNvSpPr/>
          <p:nvPr/>
        </p:nvSpPr>
        <p:spPr>
          <a:xfrm>
            <a:off x="16566627" y="-1709864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 extrusionOk="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2" name="Google Shape;222;p4"/>
          <p:cNvSpPr/>
          <p:nvPr/>
        </p:nvSpPr>
        <p:spPr>
          <a:xfrm>
            <a:off x="17919895" y="9853727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 extrusionOk="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3" name="Google Shape;223;p4"/>
          <p:cNvSpPr/>
          <p:nvPr/>
        </p:nvSpPr>
        <p:spPr>
          <a:xfrm>
            <a:off x="1028700" y="3279956"/>
            <a:ext cx="3739324" cy="4114800"/>
          </a:xfrm>
          <a:custGeom>
            <a:avLst/>
            <a:gdLst/>
            <a:ahLst/>
            <a:cxnLst/>
            <a:rect l="l" t="t" r="r" b="b"/>
            <a:pathLst>
              <a:path w="3739324" h="4114800" extrusionOk="0">
                <a:moveTo>
                  <a:pt x="0" y="0"/>
                </a:moveTo>
                <a:lnTo>
                  <a:pt x="3739324" y="0"/>
                </a:lnTo>
                <a:lnTo>
                  <a:pt x="37393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4" name="Google Shape;224;p4"/>
          <p:cNvSpPr txBox="1"/>
          <p:nvPr/>
        </p:nvSpPr>
        <p:spPr>
          <a:xfrm>
            <a:off x="8169999" y="746178"/>
            <a:ext cx="11856900" cy="1307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lang="en-US" sz="6799" b="1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PDF Schedule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Schedule_Video_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48318146-E3DA-2E3C-48DA-125D52C33EF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91494" y="2611539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31" name="Google Shape;231;p5"/>
          <p:cNvGrpSpPr/>
          <p:nvPr/>
        </p:nvGrpSpPr>
        <p:grpSpPr>
          <a:xfrm>
            <a:off x="-6388211" y="-6563623"/>
            <a:ext cx="14135211" cy="11146886"/>
            <a:chOff x="0" y="-57150"/>
            <a:chExt cx="786013" cy="619842"/>
          </a:xfrm>
        </p:grpSpPr>
        <p:sp>
          <p:nvSpPr>
            <p:cNvPr id="232" name="Google Shape;232;p5"/>
            <p:cNvSpPr/>
            <p:nvPr/>
          </p:nvSpPr>
          <p:spPr>
            <a:xfrm>
              <a:off x="0" y="0"/>
              <a:ext cx="786013" cy="562692"/>
            </a:xfrm>
            <a:custGeom>
              <a:avLst/>
              <a:gdLst/>
              <a:ahLst/>
              <a:cxnLst/>
              <a:rect l="l" t="t" r="r" b="b"/>
              <a:pathLst>
                <a:path w="786013" h="562692" extrusionOk="0">
                  <a:moveTo>
                    <a:pt x="786013" y="281346"/>
                  </a:moveTo>
                  <a:lnTo>
                    <a:pt x="58281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582813" y="0"/>
                  </a:lnTo>
                  <a:lnTo>
                    <a:pt x="786013" y="281346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Google Shape;233;p5"/>
            <p:cNvSpPr txBox="1"/>
            <p:nvPr/>
          </p:nvSpPr>
          <p:spPr>
            <a:xfrm>
              <a:off x="114300" y="-57150"/>
              <a:ext cx="557413" cy="619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5"/>
          <p:cNvGrpSpPr/>
          <p:nvPr/>
        </p:nvGrpSpPr>
        <p:grpSpPr>
          <a:xfrm>
            <a:off x="-2306113" y="5740100"/>
            <a:ext cx="7610964" cy="5571522"/>
            <a:chOff x="0" y="-57150"/>
            <a:chExt cx="846733" cy="619842"/>
          </a:xfrm>
        </p:grpSpPr>
        <p:sp>
          <p:nvSpPr>
            <p:cNvPr id="235" name="Google Shape;235;p5"/>
            <p:cNvSpPr/>
            <p:nvPr/>
          </p:nvSpPr>
          <p:spPr>
            <a:xfrm>
              <a:off x="0" y="0"/>
              <a:ext cx="846733" cy="562692"/>
            </a:xfrm>
            <a:custGeom>
              <a:avLst/>
              <a:gdLst/>
              <a:ahLst/>
              <a:cxnLst/>
              <a:rect l="l" t="t" r="r" b="b"/>
              <a:pathLst>
                <a:path w="846733" h="562692" extrusionOk="0">
                  <a:moveTo>
                    <a:pt x="846733" y="281346"/>
                  </a:moveTo>
                  <a:lnTo>
                    <a:pt x="64353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643533" y="0"/>
                  </a:lnTo>
                  <a:lnTo>
                    <a:pt x="846733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Google Shape;236;p5"/>
            <p:cNvSpPr txBox="1"/>
            <p:nvPr/>
          </p:nvSpPr>
          <p:spPr>
            <a:xfrm>
              <a:off x="114300" y="-57150"/>
              <a:ext cx="618133" cy="619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5"/>
          <p:cNvSpPr/>
          <p:nvPr/>
        </p:nvSpPr>
        <p:spPr>
          <a:xfrm flipH="1">
            <a:off x="1028700" y="8090388"/>
            <a:ext cx="6302261" cy="1892446"/>
          </a:xfrm>
          <a:custGeom>
            <a:avLst/>
            <a:gdLst/>
            <a:ahLst/>
            <a:cxnLst/>
            <a:rect l="l" t="t" r="r" b="b"/>
            <a:pathLst>
              <a:path w="6302261" h="1892446" extrusionOk="0">
                <a:moveTo>
                  <a:pt x="6302261" y="0"/>
                </a:moveTo>
                <a:lnTo>
                  <a:pt x="0" y="0"/>
                </a:lnTo>
                <a:lnTo>
                  <a:pt x="0" y="1892446"/>
                </a:lnTo>
                <a:lnTo>
                  <a:pt x="6302261" y="1892446"/>
                </a:lnTo>
                <a:lnTo>
                  <a:pt x="6302261" y="0"/>
                </a:lnTo>
                <a:close/>
              </a:path>
            </a:pathLst>
          </a:custGeom>
          <a:blipFill rotWithShape="1">
            <a:blip r:embed="rId6">
              <a:alphaModFix amt="75000"/>
            </a:blip>
            <a:stretch>
              <a:fillRect t="-78993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8" name="Google Shape;238;p5"/>
          <p:cNvSpPr/>
          <p:nvPr/>
        </p:nvSpPr>
        <p:spPr>
          <a:xfrm>
            <a:off x="-2306113" y="1322286"/>
            <a:ext cx="10086031" cy="7642428"/>
          </a:xfrm>
          <a:custGeom>
            <a:avLst/>
            <a:gdLst/>
            <a:ahLst/>
            <a:cxnLst/>
            <a:rect l="l" t="t" r="r" b="b"/>
            <a:pathLst>
              <a:path w="617700" h="468046" extrusionOk="0">
                <a:moveTo>
                  <a:pt x="414500" y="0"/>
                </a:moveTo>
                <a:lnTo>
                  <a:pt x="0" y="0"/>
                </a:lnTo>
                <a:lnTo>
                  <a:pt x="203200" y="468046"/>
                </a:lnTo>
                <a:lnTo>
                  <a:pt x="617700" y="468046"/>
                </a:lnTo>
                <a:lnTo>
                  <a:pt x="414500" y="0"/>
                </a:lnTo>
                <a:close/>
              </a:path>
            </a:pathLst>
          </a:custGeom>
          <a:solidFill>
            <a:srgbClr val="FFFFFF"/>
          </a:solidFill>
          <a:ln w="127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9" name="Google Shape;239;p5"/>
          <p:cNvGrpSpPr/>
          <p:nvPr/>
        </p:nvGrpSpPr>
        <p:grpSpPr>
          <a:xfrm>
            <a:off x="14564053" y="-1477201"/>
            <a:ext cx="5390494" cy="3078191"/>
            <a:chOff x="0" y="0"/>
            <a:chExt cx="7187325" cy="4104254"/>
          </a:xfrm>
        </p:grpSpPr>
        <p:grpSp>
          <p:nvGrpSpPr>
            <p:cNvPr id="240" name="Google Shape;240;p5"/>
            <p:cNvGrpSpPr/>
            <p:nvPr/>
          </p:nvGrpSpPr>
          <p:grpSpPr>
            <a:xfrm rot="10800000">
              <a:off x="0" y="0"/>
              <a:ext cx="7187325" cy="3593555"/>
              <a:chOff x="0" y="-57150"/>
              <a:chExt cx="1239720" cy="619842"/>
            </a:xfrm>
          </p:grpSpPr>
          <p:sp>
            <p:nvSpPr>
              <p:cNvPr id="241" name="Google Shape;241;p5"/>
              <p:cNvSpPr/>
              <p:nvPr/>
            </p:nvSpPr>
            <p:spPr>
              <a:xfrm>
                <a:off x="0" y="0"/>
                <a:ext cx="1239720" cy="562692"/>
              </a:xfrm>
              <a:custGeom>
                <a:avLst/>
                <a:gdLst/>
                <a:ahLst/>
                <a:cxnLst/>
                <a:rect l="l" t="t" r="r" b="b"/>
                <a:pathLst>
                  <a:path w="1239720" h="562692" extrusionOk="0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Google Shape;242;p5"/>
              <p:cNvSpPr txBox="1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" name="Google Shape;243;p5"/>
            <p:cNvGrpSpPr/>
            <p:nvPr/>
          </p:nvGrpSpPr>
          <p:grpSpPr>
            <a:xfrm rot="10800000">
              <a:off x="2511062" y="2547952"/>
              <a:ext cx="3673400" cy="1556302"/>
              <a:chOff x="0" y="-57150"/>
              <a:chExt cx="1643297" cy="696212"/>
            </a:xfrm>
          </p:grpSpPr>
          <p:sp>
            <p:nvSpPr>
              <p:cNvPr id="244" name="Google Shape;244;p5"/>
              <p:cNvSpPr/>
              <p:nvPr/>
            </p:nvSpPr>
            <p:spPr>
              <a:xfrm>
                <a:off x="0" y="0"/>
                <a:ext cx="1643297" cy="639062"/>
              </a:xfrm>
              <a:custGeom>
                <a:avLst/>
                <a:gdLst/>
                <a:ahLst/>
                <a:cxnLst/>
                <a:rect l="l" t="t" r="r" b="b"/>
                <a:pathLst>
                  <a:path w="1643297" h="639062" extrusionOk="0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w="5715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Google Shape;245;p5"/>
              <p:cNvSpPr txBox="1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6" name="Google Shape;246;p5"/>
          <p:cNvSpPr/>
          <p:nvPr/>
        </p:nvSpPr>
        <p:spPr>
          <a:xfrm>
            <a:off x="8216900" y="10018463"/>
            <a:ext cx="10873692" cy="1293159"/>
          </a:xfrm>
          <a:custGeom>
            <a:avLst/>
            <a:gdLst/>
            <a:ahLst/>
            <a:cxnLst/>
            <a:rect l="l" t="t" r="r" b="b"/>
            <a:pathLst>
              <a:path w="10873692" h="1293159" extrusionOk="0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56106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7" name="Google Shape;247;p5"/>
          <p:cNvSpPr/>
          <p:nvPr/>
        </p:nvSpPr>
        <p:spPr>
          <a:xfrm flipH="1">
            <a:off x="1704340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 extrusionOk="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8" name="Google Shape;248;p5"/>
          <p:cNvSpPr/>
          <p:nvPr/>
        </p:nvSpPr>
        <p:spPr>
          <a:xfrm rot="5400000">
            <a:off x="17201961" y="7533472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 extrusionOk="0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2347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9" name="Google Shape;249;p5"/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 extrusionOk="0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0" name="Google Shape;250;p5"/>
          <p:cNvSpPr/>
          <p:nvPr/>
        </p:nvSpPr>
        <p:spPr>
          <a:xfrm>
            <a:off x="5449810" y="6858000"/>
            <a:ext cx="885980" cy="536756"/>
          </a:xfrm>
          <a:custGeom>
            <a:avLst/>
            <a:gdLst/>
            <a:ahLst/>
            <a:cxnLst/>
            <a:rect l="l" t="t" r="r" b="b"/>
            <a:pathLst>
              <a:path w="885980" h="536756" extrusionOk="0">
                <a:moveTo>
                  <a:pt x="0" y="0"/>
                </a:moveTo>
                <a:lnTo>
                  <a:pt x="885980" y="0"/>
                </a:lnTo>
                <a:lnTo>
                  <a:pt x="885980" y="536756"/>
                </a:lnTo>
                <a:lnTo>
                  <a:pt x="0" y="536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1" name="Google Shape;251;p5"/>
          <p:cNvSpPr/>
          <p:nvPr/>
        </p:nvSpPr>
        <p:spPr>
          <a:xfrm>
            <a:off x="-1854200" y="-373396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 extrusionOk="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2" name="Google Shape;252;p5"/>
          <p:cNvSpPr/>
          <p:nvPr/>
        </p:nvSpPr>
        <p:spPr>
          <a:xfrm>
            <a:off x="16566627" y="-1709864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 extrusionOk="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3" name="Google Shape;253;p5"/>
          <p:cNvSpPr/>
          <p:nvPr/>
        </p:nvSpPr>
        <p:spPr>
          <a:xfrm>
            <a:off x="17919895" y="9853727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 extrusionOk="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4" name="Google Shape;254;p5"/>
          <p:cNvSpPr/>
          <p:nvPr/>
        </p:nvSpPr>
        <p:spPr>
          <a:xfrm>
            <a:off x="679394" y="3400229"/>
            <a:ext cx="4394447" cy="4114800"/>
          </a:xfrm>
          <a:custGeom>
            <a:avLst/>
            <a:gdLst/>
            <a:ahLst/>
            <a:cxnLst/>
            <a:rect l="l" t="t" r="r" b="b"/>
            <a:pathLst>
              <a:path w="4394447" h="4114800" extrusionOk="0">
                <a:moveTo>
                  <a:pt x="0" y="0"/>
                </a:moveTo>
                <a:lnTo>
                  <a:pt x="4394447" y="0"/>
                </a:lnTo>
                <a:lnTo>
                  <a:pt x="43944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5" name="Google Shape;255;p5"/>
          <p:cNvSpPr txBox="1"/>
          <p:nvPr/>
        </p:nvSpPr>
        <p:spPr>
          <a:xfrm>
            <a:off x="8738044" y="873173"/>
            <a:ext cx="11174100" cy="105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5500" b="1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Notifications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Ntification_Video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3589AD60-324F-D90B-9A21-6B66875101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56212" y="2327717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a7960ca327_1_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62" name="Google Shape;262;g3a7960ca327_1_3"/>
          <p:cNvGrpSpPr/>
          <p:nvPr/>
        </p:nvGrpSpPr>
        <p:grpSpPr>
          <a:xfrm>
            <a:off x="-6388211" y="-6563621"/>
            <a:ext cx="14135186" cy="11146867"/>
            <a:chOff x="0" y="-57150"/>
            <a:chExt cx="786013" cy="619842"/>
          </a:xfrm>
        </p:grpSpPr>
        <p:sp>
          <p:nvSpPr>
            <p:cNvPr id="263" name="Google Shape;263;g3a7960ca327_1_3"/>
            <p:cNvSpPr/>
            <p:nvPr/>
          </p:nvSpPr>
          <p:spPr>
            <a:xfrm>
              <a:off x="0" y="0"/>
              <a:ext cx="786013" cy="562692"/>
            </a:xfrm>
            <a:custGeom>
              <a:avLst/>
              <a:gdLst/>
              <a:ahLst/>
              <a:cxnLst/>
              <a:rect l="l" t="t" r="r" b="b"/>
              <a:pathLst>
                <a:path w="786013" h="562692" extrusionOk="0">
                  <a:moveTo>
                    <a:pt x="786013" y="281346"/>
                  </a:moveTo>
                  <a:lnTo>
                    <a:pt x="58281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582813" y="0"/>
                  </a:lnTo>
                  <a:lnTo>
                    <a:pt x="786013" y="281346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Google Shape;264;g3a7960ca327_1_3"/>
            <p:cNvSpPr txBox="1"/>
            <p:nvPr/>
          </p:nvSpPr>
          <p:spPr>
            <a:xfrm>
              <a:off x="114300" y="-57150"/>
              <a:ext cx="557400" cy="6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g3a7960ca327_1_3"/>
          <p:cNvGrpSpPr/>
          <p:nvPr/>
        </p:nvGrpSpPr>
        <p:grpSpPr>
          <a:xfrm>
            <a:off x="-2409687" y="5804669"/>
            <a:ext cx="7610944" cy="5571512"/>
            <a:chOff x="0" y="-57150"/>
            <a:chExt cx="846733" cy="619842"/>
          </a:xfrm>
        </p:grpSpPr>
        <p:sp>
          <p:nvSpPr>
            <p:cNvPr id="266" name="Google Shape;266;g3a7960ca327_1_3"/>
            <p:cNvSpPr/>
            <p:nvPr/>
          </p:nvSpPr>
          <p:spPr>
            <a:xfrm>
              <a:off x="0" y="0"/>
              <a:ext cx="846733" cy="562692"/>
            </a:xfrm>
            <a:custGeom>
              <a:avLst/>
              <a:gdLst/>
              <a:ahLst/>
              <a:cxnLst/>
              <a:rect l="l" t="t" r="r" b="b"/>
              <a:pathLst>
                <a:path w="846733" h="562692" extrusionOk="0">
                  <a:moveTo>
                    <a:pt x="846733" y="281346"/>
                  </a:moveTo>
                  <a:lnTo>
                    <a:pt x="64353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643533" y="0"/>
                  </a:lnTo>
                  <a:lnTo>
                    <a:pt x="846733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Google Shape;267;g3a7960ca327_1_3"/>
            <p:cNvSpPr txBox="1"/>
            <p:nvPr/>
          </p:nvSpPr>
          <p:spPr>
            <a:xfrm>
              <a:off x="114300" y="-57150"/>
              <a:ext cx="618000" cy="6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g3a7960ca327_1_3"/>
          <p:cNvSpPr/>
          <p:nvPr/>
        </p:nvSpPr>
        <p:spPr>
          <a:xfrm flipH="1">
            <a:off x="1028700" y="8090388"/>
            <a:ext cx="6302261" cy="1892446"/>
          </a:xfrm>
          <a:custGeom>
            <a:avLst/>
            <a:gdLst/>
            <a:ahLst/>
            <a:cxnLst/>
            <a:rect l="l" t="t" r="r" b="b"/>
            <a:pathLst>
              <a:path w="6302261" h="1892446" extrusionOk="0">
                <a:moveTo>
                  <a:pt x="6302261" y="0"/>
                </a:moveTo>
                <a:lnTo>
                  <a:pt x="0" y="0"/>
                </a:lnTo>
                <a:lnTo>
                  <a:pt x="0" y="1892446"/>
                </a:lnTo>
                <a:lnTo>
                  <a:pt x="6302261" y="1892446"/>
                </a:lnTo>
                <a:lnTo>
                  <a:pt x="6302261" y="0"/>
                </a:lnTo>
                <a:close/>
              </a:path>
            </a:pathLst>
          </a:custGeom>
          <a:blipFill rotWithShape="1">
            <a:blip r:embed="rId6">
              <a:alphaModFix amt="75000"/>
            </a:blip>
            <a:stretch>
              <a:fillRect t="-78986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9" name="Google Shape;269;g3a7960ca327_1_3"/>
          <p:cNvSpPr/>
          <p:nvPr/>
        </p:nvSpPr>
        <p:spPr>
          <a:xfrm>
            <a:off x="-2306113" y="1322286"/>
            <a:ext cx="10085497" cy="7642021"/>
          </a:xfrm>
          <a:custGeom>
            <a:avLst/>
            <a:gdLst/>
            <a:ahLst/>
            <a:cxnLst/>
            <a:rect l="l" t="t" r="r" b="b"/>
            <a:pathLst>
              <a:path w="617700" h="468046" extrusionOk="0">
                <a:moveTo>
                  <a:pt x="414500" y="0"/>
                </a:moveTo>
                <a:lnTo>
                  <a:pt x="0" y="0"/>
                </a:lnTo>
                <a:lnTo>
                  <a:pt x="203200" y="468046"/>
                </a:lnTo>
                <a:lnTo>
                  <a:pt x="617700" y="468046"/>
                </a:lnTo>
                <a:lnTo>
                  <a:pt x="414500" y="0"/>
                </a:lnTo>
                <a:close/>
              </a:path>
            </a:pathLst>
          </a:custGeom>
          <a:solidFill>
            <a:srgbClr val="FFFFFF"/>
          </a:solidFill>
          <a:ln w="127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70" name="Google Shape;270;g3a7960ca327_1_3"/>
          <p:cNvGrpSpPr/>
          <p:nvPr/>
        </p:nvGrpSpPr>
        <p:grpSpPr>
          <a:xfrm>
            <a:off x="14564089" y="-1477187"/>
            <a:ext cx="5390458" cy="3078177"/>
            <a:chOff x="48" y="19"/>
            <a:chExt cx="7187277" cy="4104236"/>
          </a:xfrm>
        </p:grpSpPr>
        <p:grpSp>
          <p:nvGrpSpPr>
            <p:cNvPr id="271" name="Google Shape;271;g3a7960ca327_1_3"/>
            <p:cNvGrpSpPr/>
            <p:nvPr/>
          </p:nvGrpSpPr>
          <p:grpSpPr>
            <a:xfrm rot="10800000">
              <a:off x="48" y="19"/>
              <a:ext cx="7187277" cy="3593534"/>
              <a:chOff x="0" y="-57150"/>
              <a:chExt cx="1239720" cy="619842"/>
            </a:xfrm>
          </p:grpSpPr>
          <p:sp>
            <p:nvSpPr>
              <p:cNvPr id="272" name="Google Shape;272;g3a7960ca327_1_3"/>
              <p:cNvSpPr/>
              <p:nvPr/>
            </p:nvSpPr>
            <p:spPr>
              <a:xfrm>
                <a:off x="0" y="0"/>
                <a:ext cx="1239720" cy="562692"/>
              </a:xfrm>
              <a:custGeom>
                <a:avLst/>
                <a:gdLst/>
                <a:ahLst/>
                <a:cxnLst/>
                <a:rect l="l" t="t" r="r" b="b"/>
                <a:pathLst>
                  <a:path w="1239720" h="562692" extrusionOk="0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Google Shape;273;g3a7960ca327_1_3"/>
              <p:cNvSpPr txBox="1"/>
              <p:nvPr/>
            </p:nvSpPr>
            <p:spPr>
              <a:xfrm>
                <a:off x="114300" y="-57150"/>
                <a:ext cx="1011000" cy="61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g3a7960ca327_1_3"/>
            <p:cNvGrpSpPr/>
            <p:nvPr/>
          </p:nvGrpSpPr>
          <p:grpSpPr>
            <a:xfrm rot="10800000">
              <a:off x="2511036" y="2547746"/>
              <a:ext cx="3673426" cy="1556509"/>
              <a:chOff x="0" y="-57150"/>
              <a:chExt cx="1643297" cy="696300"/>
            </a:xfrm>
          </p:grpSpPr>
          <p:sp>
            <p:nvSpPr>
              <p:cNvPr id="275" name="Google Shape;275;g3a7960ca327_1_3"/>
              <p:cNvSpPr/>
              <p:nvPr/>
            </p:nvSpPr>
            <p:spPr>
              <a:xfrm>
                <a:off x="0" y="0"/>
                <a:ext cx="1643297" cy="639062"/>
              </a:xfrm>
              <a:custGeom>
                <a:avLst/>
                <a:gdLst/>
                <a:ahLst/>
                <a:cxnLst/>
                <a:rect l="l" t="t" r="r" b="b"/>
                <a:pathLst>
                  <a:path w="1643297" h="639062" extrusionOk="0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w="5715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Google Shape;276;g3a7960ca327_1_3"/>
              <p:cNvSpPr txBox="1"/>
              <p:nvPr/>
            </p:nvSpPr>
            <p:spPr>
              <a:xfrm>
                <a:off x="114300" y="-57150"/>
                <a:ext cx="1414800" cy="69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" name="Google Shape;277;g3a7960ca327_1_3"/>
          <p:cNvSpPr/>
          <p:nvPr/>
        </p:nvSpPr>
        <p:spPr>
          <a:xfrm>
            <a:off x="8216900" y="10018463"/>
            <a:ext cx="10873692" cy="1293159"/>
          </a:xfrm>
          <a:custGeom>
            <a:avLst/>
            <a:gdLst/>
            <a:ahLst/>
            <a:cxnLst/>
            <a:rect l="l" t="t" r="r" b="b"/>
            <a:pathLst>
              <a:path w="10873692" h="1293159" extrusionOk="0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56106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8" name="Google Shape;278;g3a7960ca327_1_3"/>
          <p:cNvSpPr/>
          <p:nvPr/>
        </p:nvSpPr>
        <p:spPr>
          <a:xfrm flipH="1">
            <a:off x="1704340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 extrusionOk="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9" name="Google Shape;279;g3a7960ca327_1_3"/>
          <p:cNvSpPr/>
          <p:nvPr/>
        </p:nvSpPr>
        <p:spPr>
          <a:xfrm rot="5400000">
            <a:off x="17201961" y="7533472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 extrusionOk="0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2347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0" name="Google Shape;280;g3a7960ca327_1_3"/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 extrusionOk="0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1" name="Google Shape;281;g3a7960ca327_1_3"/>
          <p:cNvSpPr/>
          <p:nvPr/>
        </p:nvSpPr>
        <p:spPr>
          <a:xfrm>
            <a:off x="5449810" y="6858000"/>
            <a:ext cx="885980" cy="536756"/>
          </a:xfrm>
          <a:custGeom>
            <a:avLst/>
            <a:gdLst/>
            <a:ahLst/>
            <a:cxnLst/>
            <a:rect l="l" t="t" r="r" b="b"/>
            <a:pathLst>
              <a:path w="885980" h="536756" extrusionOk="0">
                <a:moveTo>
                  <a:pt x="0" y="0"/>
                </a:moveTo>
                <a:lnTo>
                  <a:pt x="885980" y="0"/>
                </a:lnTo>
                <a:lnTo>
                  <a:pt x="885980" y="536756"/>
                </a:lnTo>
                <a:lnTo>
                  <a:pt x="0" y="536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2" name="Google Shape;282;g3a7960ca327_1_3"/>
          <p:cNvSpPr/>
          <p:nvPr/>
        </p:nvSpPr>
        <p:spPr>
          <a:xfrm>
            <a:off x="-1854200" y="-373396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 extrusionOk="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3" name="Google Shape;283;g3a7960ca327_1_3"/>
          <p:cNvSpPr/>
          <p:nvPr/>
        </p:nvSpPr>
        <p:spPr>
          <a:xfrm>
            <a:off x="16566627" y="-1709864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 extrusionOk="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4" name="Google Shape;284;g3a7960ca327_1_3"/>
          <p:cNvSpPr/>
          <p:nvPr/>
        </p:nvSpPr>
        <p:spPr>
          <a:xfrm>
            <a:off x="17919895" y="9853727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 extrusionOk="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5" name="Google Shape;285;g3a7960ca327_1_3"/>
          <p:cNvSpPr txBox="1"/>
          <p:nvPr/>
        </p:nvSpPr>
        <p:spPr>
          <a:xfrm>
            <a:off x="9349815" y="604490"/>
            <a:ext cx="12101400" cy="105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Mapping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D15C0EA-8CD9-576A-EBE8-B614D0EBF0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337" y="2997145"/>
            <a:ext cx="4174949" cy="4174949"/>
          </a:xfrm>
          <a:prstGeom prst="rect">
            <a:avLst/>
          </a:prstGeom>
        </p:spPr>
      </p:pic>
      <p:pic>
        <p:nvPicPr>
          <p:cNvPr id="5" name="GoogleMap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7333DCB8-07DA-C4A0-8C58-6D3D6CB070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24027" y="2010001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93" name="Google Shape;293;p6"/>
          <p:cNvGrpSpPr/>
          <p:nvPr/>
        </p:nvGrpSpPr>
        <p:grpSpPr>
          <a:xfrm rot="10800000">
            <a:off x="13625677" y="-1477201"/>
            <a:ext cx="5390494" cy="2695167"/>
            <a:chOff x="0" y="-57150"/>
            <a:chExt cx="1239720" cy="619842"/>
          </a:xfrm>
        </p:grpSpPr>
        <p:sp>
          <p:nvSpPr>
            <p:cNvPr id="294" name="Google Shape;294;p6"/>
            <p:cNvSpPr/>
            <p:nvPr/>
          </p:nvSpPr>
          <p:spPr>
            <a:xfrm>
              <a:off x="0" y="0"/>
              <a:ext cx="1239720" cy="562692"/>
            </a:xfrm>
            <a:custGeom>
              <a:avLst/>
              <a:gdLst/>
              <a:ahLst/>
              <a:cxnLst/>
              <a:rect l="l" t="t" r="r" b="b"/>
              <a:pathLst>
                <a:path w="1239720" h="562692" extrusionOk="0">
                  <a:moveTo>
                    <a:pt x="1239720" y="281346"/>
                  </a:moveTo>
                  <a:lnTo>
                    <a:pt x="103652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36520" y="0"/>
                  </a:lnTo>
                  <a:lnTo>
                    <a:pt x="1239720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Google Shape;295;p6"/>
            <p:cNvSpPr txBox="1"/>
            <p:nvPr/>
          </p:nvSpPr>
          <p:spPr>
            <a:xfrm>
              <a:off x="114300" y="-57150"/>
              <a:ext cx="1011120" cy="619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6"/>
          <p:cNvGrpSpPr/>
          <p:nvPr/>
        </p:nvGrpSpPr>
        <p:grpSpPr>
          <a:xfrm rot="10800000">
            <a:off x="-726419" y="-1477201"/>
            <a:ext cx="5390494" cy="2695167"/>
            <a:chOff x="0" y="-57150"/>
            <a:chExt cx="1239720" cy="619842"/>
          </a:xfrm>
        </p:grpSpPr>
        <p:sp>
          <p:nvSpPr>
            <p:cNvPr id="297" name="Google Shape;297;p6"/>
            <p:cNvSpPr/>
            <p:nvPr/>
          </p:nvSpPr>
          <p:spPr>
            <a:xfrm>
              <a:off x="0" y="0"/>
              <a:ext cx="1239720" cy="562692"/>
            </a:xfrm>
            <a:custGeom>
              <a:avLst/>
              <a:gdLst/>
              <a:ahLst/>
              <a:cxnLst/>
              <a:rect l="l" t="t" r="r" b="b"/>
              <a:pathLst>
                <a:path w="1239720" h="562692" extrusionOk="0">
                  <a:moveTo>
                    <a:pt x="1239720" y="281346"/>
                  </a:moveTo>
                  <a:lnTo>
                    <a:pt x="103652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36520" y="0"/>
                  </a:lnTo>
                  <a:lnTo>
                    <a:pt x="1239720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Google Shape;298;p6"/>
            <p:cNvSpPr txBox="1"/>
            <p:nvPr/>
          </p:nvSpPr>
          <p:spPr>
            <a:xfrm>
              <a:off x="114300" y="-57150"/>
              <a:ext cx="1011120" cy="619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6"/>
          <p:cNvGrpSpPr/>
          <p:nvPr/>
        </p:nvGrpSpPr>
        <p:grpSpPr>
          <a:xfrm rot="10800000">
            <a:off x="15914948" y="433762"/>
            <a:ext cx="2755050" cy="1167226"/>
            <a:chOff x="0" y="-57150"/>
            <a:chExt cx="1643297" cy="696212"/>
          </a:xfrm>
        </p:grpSpPr>
        <p:sp>
          <p:nvSpPr>
            <p:cNvPr id="300" name="Google Shape;300;p6"/>
            <p:cNvSpPr/>
            <p:nvPr/>
          </p:nvSpPr>
          <p:spPr>
            <a:xfrm>
              <a:off x="0" y="0"/>
              <a:ext cx="1643297" cy="639062"/>
            </a:xfrm>
            <a:custGeom>
              <a:avLst/>
              <a:gdLst/>
              <a:ahLst/>
              <a:cxnLst/>
              <a:rect l="l" t="t" r="r" b="b"/>
              <a:pathLst>
                <a:path w="1643297" h="639062" extrusionOk="0">
                  <a:moveTo>
                    <a:pt x="1643297" y="319531"/>
                  </a:moveTo>
                  <a:lnTo>
                    <a:pt x="1440097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440097" y="0"/>
                  </a:lnTo>
                  <a:lnTo>
                    <a:pt x="1643297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Google Shape;301;p6"/>
            <p:cNvSpPr txBox="1"/>
            <p:nvPr/>
          </p:nvSpPr>
          <p:spPr>
            <a:xfrm>
              <a:off x="114300" y="-57150"/>
              <a:ext cx="1414697" cy="69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6"/>
          <p:cNvGrpSpPr/>
          <p:nvPr/>
        </p:nvGrpSpPr>
        <p:grpSpPr>
          <a:xfrm rot="10800000">
            <a:off x="-380247" y="433762"/>
            <a:ext cx="2755050" cy="1167226"/>
            <a:chOff x="0" y="-57150"/>
            <a:chExt cx="1643297" cy="696212"/>
          </a:xfrm>
        </p:grpSpPr>
        <p:sp>
          <p:nvSpPr>
            <p:cNvPr id="303" name="Google Shape;303;p6"/>
            <p:cNvSpPr/>
            <p:nvPr/>
          </p:nvSpPr>
          <p:spPr>
            <a:xfrm>
              <a:off x="0" y="0"/>
              <a:ext cx="1643297" cy="639062"/>
            </a:xfrm>
            <a:custGeom>
              <a:avLst/>
              <a:gdLst/>
              <a:ahLst/>
              <a:cxnLst/>
              <a:rect l="l" t="t" r="r" b="b"/>
              <a:pathLst>
                <a:path w="1643297" h="639062" extrusionOk="0">
                  <a:moveTo>
                    <a:pt x="1643297" y="319531"/>
                  </a:moveTo>
                  <a:lnTo>
                    <a:pt x="1440097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440097" y="0"/>
                  </a:lnTo>
                  <a:lnTo>
                    <a:pt x="1643297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Google Shape;304;p6"/>
            <p:cNvSpPr txBox="1"/>
            <p:nvPr/>
          </p:nvSpPr>
          <p:spPr>
            <a:xfrm>
              <a:off x="114300" y="-57150"/>
              <a:ext cx="1414697" cy="69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6"/>
          <p:cNvSpPr/>
          <p:nvPr/>
        </p:nvSpPr>
        <p:spPr>
          <a:xfrm rot="5400000">
            <a:off x="-289309" y="1124240"/>
            <a:ext cx="1314829" cy="417924"/>
          </a:xfrm>
          <a:custGeom>
            <a:avLst/>
            <a:gdLst/>
            <a:ahLst/>
            <a:cxnLst/>
            <a:rect l="l" t="t" r="r" b="b"/>
            <a:pathLst>
              <a:path w="1314829" h="417924" extrusionOk="0">
                <a:moveTo>
                  <a:pt x="0" y="0"/>
                </a:moveTo>
                <a:lnTo>
                  <a:pt x="1314829" y="0"/>
                </a:lnTo>
                <a:lnTo>
                  <a:pt x="1314829" y="417924"/>
                </a:lnTo>
                <a:lnTo>
                  <a:pt x="0" y="417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47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6" name="Google Shape;306;p6"/>
          <p:cNvSpPr/>
          <p:nvPr/>
        </p:nvSpPr>
        <p:spPr>
          <a:xfrm>
            <a:off x="17761450" y="2809883"/>
            <a:ext cx="1053100" cy="720057"/>
          </a:xfrm>
          <a:custGeom>
            <a:avLst/>
            <a:gdLst/>
            <a:ahLst/>
            <a:cxnLst/>
            <a:rect l="l" t="t" r="r" b="b"/>
            <a:pathLst>
              <a:path w="1053100" h="720057" extrusionOk="0">
                <a:moveTo>
                  <a:pt x="0" y="0"/>
                </a:moveTo>
                <a:lnTo>
                  <a:pt x="1053100" y="0"/>
                </a:lnTo>
                <a:lnTo>
                  <a:pt x="1053100" y="720057"/>
                </a:lnTo>
                <a:lnTo>
                  <a:pt x="0" y="720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7" name="Google Shape;307;p6"/>
          <p:cNvSpPr/>
          <p:nvPr/>
        </p:nvSpPr>
        <p:spPr>
          <a:xfrm>
            <a:off x="16212050" y="-2333377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 extrusionOk="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8" name="Google Shape;308;p6"/>
          <p:cNvSpPr/>
          <p:nvPr/>
        </p:nvSpPr>
        <p:spPr>
          <a:xfrm>
            <a:off x="-2785432" y="9977430"/>
            <a:ext cx="11434272" cy="1293877"/>
          </a:xfrm>
          <a:custGeom>
            <a:avLst/>
            <a:gdLst/>
            <a:ahLst/>
            <a:cxnLst/>
            <a:rect l="l" t="t" r="r" b="b"/>
            <a:pathLst>
              <a:path w="11434272" h="1293877" extrusionOk="0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48319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9" name="Google Shape;309;p6"/>
          <p:cNvSpPr/>
          <p:nvPr/>
        </p:nvSpPr>
        <p:spPr>
          <a:xfrm>
            <a:off x="-50839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 extrusionOk="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0" name="Google Shape;310;p6"/>
          <p:cNvSpPr txBox="1"/>
          <p:nvPr/>
        </p:nvSpPr>
        <p:spPr>
          <a:xfrm>
            <a:off x="4662323" y="1161733"/>
            <a:ext cx="8963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lang="en-US" sz="6799" b="1" i="0" u="none" strike="noStrike" cap="non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Milestone </a:t>
            </a:r>
            <a:r>
              <a:rPr lang="en-US" sz="6799" b="1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3</a:t>
            </a:r>
            <a:r>
              <a:rPr lang="en-US" sz="6799" b="1" i="0" u="none" strike="noStrike" cap="non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 Progress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26863" y="2980530"/>
            <a:ext cx="11434275" cy="579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17" name="Google Shape;317;p7"/>
          <p:cNvGrpSpPr/>
          <p:nvPr/>
        </p:nvGrpSpPr>
        <p:grpSpPr>
          <a:xfrm rot="10800000">
            <a:off x="13625677" y="-1477201"/>
            <a:ext cx="5390494" cy="2695167"/>
            <a:chOff x="0" y="-57150"/>
            <a:chExt cx="1239720" cy="619842"/>
          </a:xfrm>
        </p:grpSpPr>
        <p:sp>
          <p:nvSpPr>
            <p:cNvPr id="318" name="Google Shape;318;p7"/>
            <p:cNvSpPr/>
            <p:nvPr/>
          </p:nvSpPr>
          <p:spPr>
            <a:xfrm>
              <a:off x="0" y="0"/>
              <a:ext cx="1239720" cy="562692"/>
            </a:xfrm>
            <a:custGeom>
              <a:avLst/>
              <a:gdLst/>
              <a:ahLst/>
              <a:cxnLst/>
              <a:rect l="l" t="t" r="r" b="b"/>
              <a:pathLst>
                <a:path w="1239720" h="562692" extrusionOk="0">
                  <a:moveTo>
                    <a:pt x="1239720" y="281346"/>
                  </a:moveTo>
                  <a:lnTo>
                    <a:pt x="103652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36520" y="0"/>
                  </a:lnTo>
                  <a:lnTo>
                    <a:pt x="1239720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Google Shape;319;p7"/>
            <p:cNvSpPr txBox="1"/>
            <p:nvPr/>
          </p:nvSpPr>
          <p:spPr>
            <a:xfrm>
              <a:off x="114300" y="-57150"/>
              <a:ext cx="1011120" cy="619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7"/>
          <p:cNvGrpSpPr/>
          <p:nvPr/>
        </p:nvGrpSpPr>
        <p:grpSpPr>
          <a:xfrm rot="10800000">
            <a:off x="-726419" y="-1477201"/>
            <a:ext cx="5390494" cy="2695167"/>
            <a:chOff x="0" y="-57150"/>
            <a:chExt cx="1239720" cy="619842"/>
          </a:xfrm>
        </p:grpSpPr>
        <p:sp>
          <p:nvSpPr>
            <p:cNvPr id="321" name="Google Shape;321;p7"/>
            <p:cNvSpPr/>
            <p:nvPr/>
          </p:nvSpPr>
          <p:spPr>
            <a:xfrm>
              <a:off x="0" y="0"/>
              <a:ext cx="1239720" cy="562692"/>
            </a:xfrm>
            <a:custGeom>
              <a:avLst/>
              <a:gdLst/>
              <a:ahLst/>
              <a:cxnLst/>
              <a:rect l="l" t="t" r="r" b="b"/>
              <a:pathLst>
                <a:path w="1239720" h="562692" extrusionOk="0">
                  <a:moveTo>
                    <a:pt x="1239720" y="281346"/>
                  </a:moveTo>
                  <a:lnTo>
                    <a:pt x="103652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36520" y="0"/>
                  </a:lnTo>
                  <a:lnTo>
                    <a:pt x="1239720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Google Shape;322;p7"/>
            <p:cNvSpPr txBox="1"/>
            <p:nvPr/>
          </p:nvSpPr>
          <p:spPr>
            <a:xfrm>
              <a:off x="114300" y="-57150"/>
              <a:ext cx="1011120" cy="619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7"/>
          <p:cNvGrpSpPr/>
          <p:nvPr/>
        </p:nvGrpSpPr>
        <p:grpSpPr>
          <a:xfrm rot="10800000">
            <a:off x="15914948" y="433762"/>
            <a:ext cx="2755050" cy="1167226"/>
            <a:chOff x="0" y="-57150"/>
            <a:chExt cx="1643297" cy="696212"/>
          </a:xfrm>
        </p:grpSpPr>
        <p:sp>
          <p:nvSpPr>
            <p:cNvPr id="324" name="Google Shape;324;p7"/>
            <p:cNvSpPr/>
            <p:nvPr/>
          </p:nvSpPr>
          <p:spPr>
            <a:xfrm>
              <a:off x="0" y="0"/>
              <a:ext cx="1643297" cy="639062"/>
            </a:xfrm>
            <a:custGeom>
              <a:avLst/>
              <a:gdLst/>
              <a:ahLst/>
              <a:cxnLst/>
              <a:rect l="l" t="t" r="r" b="b"/>
              <a:pathLst>
                <a:path w="1643297" h="639062" extrusionOk="0">
                  <a:moveTo>
                    <a:pt x="1643297" y="319531"/>
                  </a:moveTo>
                  <a:lnTo>
                    <a:pt x="1440097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440097" y="0"/>
                  </a:lnTo>
                  <a:lnTo>
                    <a:pt x="1643297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Google Shape;325;p7"/>
            <p:cNvSpPr txBox="1"/>
            <p:nvPr/>
          </p:nvSpPr>
          <p:spPr>
            <a:xfrm>
              <a:off x="114300" y="-57150"/>
              <a:ext cx="1414697" cy="69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7"/>
          <p:cNvGrpSpPr/>
          <p:nvPr/>
        </p:nvGrpSpPr>
        <p:grpSpPr>
          <a:xfrm rot="10800000">
            <a:off x="-380247" y="433762"/>
            <a:ext cx="2755050" cy="1167226"/>
            <a:chOff x="0" y="-57150"/>
            <a:chExt cx="1643297" cy="696212"/>
          </a:xfrm>
        </p:grpSpPr>
        <p:sp>
          <p:nvSpPr>
            <p:cNvPr id="327" name="Google Shape;327;p7"/>
            <p:cNvSpPr/>
            <p:nvPr/>
          </p:nvSpPr>
          <p:spPr>
            <a:xfrm>
              <a:off x="0" y="0"/>
              <a:ext cx="1643297" cy="639062"/>
            </a:xfrm>
            <a:custGeom>
              <a:avLst/>
              <a:gdLst/>
              <a:ahLst/>
              <a:cxnLst/>
              <a:rect l="l" t="t" r="r" b="b"/>
              <a:pathLst>
                <a:path w="1643297" h="639062" extrusionOk="0">
                  <a:moveTo>
                    <a:pt x="1643297" y="319531"/>
                  </a:moveTo>
                  <a:lnTo>
                    <a:pt x="1440097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440097" y="0"/>
                  </a:lnTo>
                  <a:lnTo>
                    <a:pt x="1643297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Google Shape;328;p7"/>
            <p:cNvSpPr txBox="1"/>
            <p:nvPr/>
          </p:nvSpPr>
          <p:spPr>
            <a:xfrm>
              <a:off x="114300" y="-57150"/>
              <a:ext cx="1414697" cy="69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7"/>
          <p:cNvSpPr/>
          <p:nvPr/>
        </p:nvSpPr>
        <p:spPr>
          <a:xfrm rot="5400000">
            <a:off x="-289309" y="1124240"/>
            <a:ext cx="1314829" cy="417924"/>
          </a:xfrm>
          <a:custGeom>
            <a:avLst/>
            <a:gdLst/>
            <a:ahLst/>
            <a:cxnLst/>
            <a:rect l="l" t="t" r="r" b="b"/>
            <a:pathLst>
              <a:path w="1314829" h="417924" extrusionOk="0">
                <a:moveTo>
                  <a:pt x="0" y="0"/>
                </a:moveTo>
                <a:lnTo>
                  <a:pt x="1314829" y="0"/>
                </a:lnTo>
                <a:lnTo>
                  <a:pt x="1314829" y="417924"/>
                </a:lnTo>
                <a:lnTo>
                  <a:pt x="0" y="417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47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0" name="Google Shape;330;p7"/>
          <p:cNvSpPr/>
          <p:nvPr/>
        </p:nvSpPr>
        <p:spPr>
          <a:xfrm>
            <a:off x="17761450" y="2809883"/>
            <a:ext cx="1053100" cy="720057"/>
          </a:xfrm>
          <a:custGeom>
            <a:avLst/>
            <a:gdLst/>
            <a:ahLst/>
            <a:cxnLst/>
            <a:rect l="l" t="t" r="r" b="b"/>
            <a:pathLst>
              <a:path w="1053100" h="720057" extrusionOk="0">
                <a:moveTo>
                  <a:pt x="0" y="0"/>
                </a:moveTo>
                <a:lnTo>
                  <a:pt x="1053100" y="0"/>
                </a:lnTo>
                <a:lnTo>
                  <a:pt x="1053100" y="720057"/>
                </a:lnTo>
                <a:lnTo>
                  <a:pt x="0" y="720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1" name="Google Shape;331;p7"/>
          <p:cNvSpPr/>
          <p:nvPr/>
        </p:nvSpPr>
        <p:spPr>
          <a:xfrm>
            <a:off x="16212050" y="-2333377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 extrusionOk="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2" name="Google Shape;332;p7"/>
          <p:cNvSpPr/>
          <p:nvPr/>
        </p:nvSpPr>
        <p:spPr>
          <a:xfrm>
            <a:off x="-2785432" y="9977430"/>
            <a:ext cx="11434272" cy="1293877"/>
          </a:xfrm>
          <a:custGeom>
            <a:avLst/>
            <a:gdLst/>
            <a:ahLst/>
            <a:cxnLst/>
            <a:rect l="l" t="t" r="r" b="b"/>
            <a:pathLst>
              <a:path w="11434272" h="1293877" extrusionOk="0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48319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3" name="Google Shape;333;p7"/>
          <p:cNvSpPr/>
          <p:nvPr/>
        </p:nvSpPr>
        <p:spPr>
          <a:xfrm>
            <a:off x="-50839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 extrusionOk="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4" name="Google Shape;334;p7"/>
          <p:cNvSpPr txBox="1"/>
          <p:nvPr/>
        </p:nvSpPr>
        <p:spPr>
          <a:xfrm>
            <a:off x="4662323" y="1161733"/>
            <a:ext cx="8963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lang="en-US" sz="6799" b="1" i="0" u="none" strike="noStrike" cap="non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Milestone </a:t>
            </a:r>
            <a:r>
              <a:rPr lang="en-US" sz="6799" b="1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4</a:t>
            </a:r>
            <a:r>
              <a:rPr lang="en-US" sz="6799" b="1" i="0" u="none" strike="noStrike" cap="non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 Plan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22300" y="3529958"/>
            <a:ext cx="13843401" cy="4766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41" name="Google Shape;341;p8"/>
          <p:cNvGrpSpPr/>
          <p:nvPr/>
        </p:nvGrpSpPr>
        <p:grpSpPr>
          <a:xfrm>
            <a:off x="9554503" y="4460958"/>
            <a:ext cx="11712292" cy="10728841"/>
            <a:chOff x="0" y="-57150"/>
            <a:chExt cx="676659" cy="619842"/>
          </a:xfrm>
        </p:grpSpPr>
        <p:sp>
          <p:nvSpPr>
            <p:cNvPr id="342" name="Google Shape;342;p8"/>
            <p:cNvSpPr/>
            <p:nvPr/>
          </p:nvSpPr>
          <p:spPr>
            <a:xfrm>
              <a:off x="0" y="0"/>
              <a:ext cx="676659" cy="562692"/>
            </a:xfrm>
            <a:custGeom>
              <a:avLst/>
              <a:gdLst/>
              <a:ahLst/>
              <a:cxnLst/>
              <a:rect l="l" t="t" r="r" b="b"/>
              <a:pathLst>
                <a:path w="676659" h="562692" extrusionOk="0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Google Shape;343;p8"/>
            <p:cNvSpPr txBox="1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8"/>
          <p:cNvGrpSpPr/>
          <p:nvPr/>
        </p:nvGrpSpPr>
        <p:grpSpPr>
          <a:xfrm>
            <a:off x="8217453" y="-3119006"/>
            <a:ext cx="18316223" cy="12641235"/>
            <a:chOff x="0" y="-57150"/>
            <a:chExt cx="492556" cy="339946"/>
          </a:xfrm>
        </p:grpSpPr>
        <p:sp>
          <p:nvSpPr>
            <p:cNvPr id="345" name="Google Shape;345;p8"/>
            <p:cNvSpPr/>
            <p:nvPr/>
          </p:nvSpPr>
          <p:spPr>
            <a:xfrm>
              <a:off x="0" y="0"/>
              <a:ext cx="492556" cy="282796"/>
            </a:xfrm>
            <a:custGeom>
              <a:avLst/>
              <a:gdLst/>
              <a:ahLst/>
              <a:cxnLst/>
              <a:rect l="l" t="t" r="r" b="b"/>
              <a:pathLst>
                <a:path w="492556" h="282796" extrusionOk="0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Google Shape;346;p8"/>
            <p:cNvSpPr txBox="1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8"/>
          <p:cNvSpPr/>
          <p:nvPr/>
        </p:nvSpPr>
        <p:spPr>
          <a:xfrm rot="-5400000">
            <a:off x="9303727" y="913505"/>
            <a:ext cx="8548199" cy="9278914"/>
          </a:xfrm>
          <a:custGeom>
            <a:avLst/>
            <a:gdLst/>
            <a:ahLst/>
            <a:cxnLst/>
            <a:rect l="l" t="t" r="r" b="b"/>
            <a:pathLst>
              <a:path w="8548199" h="9278914" extrusionOk="0">
                <a:moveTo>
                  <a:pt x="0" y="0"/>
                </a:moveTo>
                <a:lnTo>
                  <a:pt x="8548199" y="0"/>
                </a:lnTo>
                <a:lnTo>
                  <a:pt x="8548199" y="9278914"/>
                </a:lnTo>
                <a:lnTo>
                  <a:pt x="0" y="9278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48" name="Google Shape;348;p8"/>
          <p:cNvSpPr/>
          <p:nvPr/>
        </p:nvSpPr>
        <p:spPr>
          <a:xfrm>
            <a:off x="9062195" y="1338519"/>
            <a:ext cx="8607648" cy="7462580"/>
          </a:xfrm>
          <a:custGeom>
            <a:avLst/>
            <a:gdLst/>
            <a:ahLst/>
            <a:cxnLst/>
            <a:rect l="l" t="t" r="r" b="b"/>
            <a:pathLst>
              <a:path w="727368" h="630606" extrusionOk="0">
                <a:moveTo>
                  <a:pt x="727368" y="315303"/>
                </a:moveTo>
                <a:lnTo>
                  <a:pt x="524168" y="630606"/>
                </a:lnTo>
                <a:lnTo>
                  <a:pt x="203200" y="630606"/>
                </a:lnTo>
                <a:lnTo>
                  <a:pt x="0" y="315303"/>
                </a:lnTo>
                <a:lnTo>
                  <a:pt x="203200" y="0"/>
                </a:lnTo>
                <a:lnTo>
                  <a:pt x="524168" y="0"/>
                </a:lnTo>
                <a:lnTo>
                  <a:pt x="727368" y="31530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5019" r="-15018"/>
            </a:stretch>
          </a:blipFill>
          <a:ln w="142875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9" name="Google Shape;349;p8"/>
          <p:cNvGrpSpPr/>
          <p:nvPr/>
        </p:nvGrpSpPr>
        <p:grpSpPr>
          <a:xfrm>
            <a:off x="1244600" y="8572500"/>
            <a:ext cx="857250" cy="857250"/>
            <a:chOff x="0" y="0"/>
            <a:chExt cx="812800" cy="812800"/>
          </a:xfrm>
        </p:grpSpPr>
        <p:sp>
          <p:nvSpPr>
            <p:cNvPr id="350" name="Google Shape;350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8"/>
          <p:cNvSpPr/>
          <p:nvPr/>
        </p:nvSpPr>
        <p:spPr>
          <a:xfrm>
            <a:off x="1408385" y="8737609"/>
            <a:ext cx="529680" cy="527032"/>
          </a:xfrm>
          <a:custGeom>
            <a:avLst/>
            <a:gdLst/>
            <a:ahLst/>
            <a:cxnLst/>
            <a:rect l="l" t="t" r="r" b="b"/>
            <a:pathLst>
              <a:path w="529680" h="527032" extrusionOk="0">
                <a:moveTo>
                  <a:pt x="0" y="0"/>
                </a:moveTo>
                <a:lnTo>
                  <a:pt x="529680" y="0"/>
                </a:lnTo>
                <a:lnTo>
                  <a:pt x="529680" y="527032"/>
                </a:lnTo>
                <a:lnTo>
                  <a:pt x="0" y="527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3" name="Google Shape;353;p8"/>
          <p:cNvSpPr/>
          <p:nvPr/>
        </p:nvSpPr>
        <p:spPr>
          <a:xfrm rot="5400000">
            <a:off x="-1086039" y="5884337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 extrusionOk="0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2347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4" name="Google Shape;354;p8"/>
          <p:cNvSpPr/>
          <p:nvPr/>
        </p:nvSpPr>
        <p:spPr>
          <a:xfrm rot="5400000">
            <a:off x="16166910" y="1151200"/>
            <a:ext cx="2270840" cy="899810"/>
          </a:xfrm>
          <a:custGeom>
            <a:avLst/>
            <a:gdLst/>
            <a:ahLst/>
            <a:cxnLst/>
            <a:rect l="l" t="t" r="r" b="b"/>
            <a:pathLst>
              <a:path w="2270840" h="899810" extrusionOk="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20270" r="-21418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5" name="Google Shape;355;p8"/>
          <p:cNvSpPr/>
          <p:nvPr/>
        </p:nvSpPr>
        <p:spPr>
          <a:xfrm>
            <a:off x="12646769" y="943927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 extrusionOk="0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6" name="Google Shape;356;p8"/>
          <p:cNvSpPr/>
          <p:nvPr/>
        </p:nvSpPr>
        <p:spPr>
          <a:xfrm>
            <a:off x="-2785432" y="9977430"/>
            <a:ext cx="11434272" cy="1293877"/>
          </a:xfrm>
          <a:custGeom>
            <a:avLst/>
            <a:gdLst/>
            <a:ahLst/>
            <a:cxnLst/>
            <a:rect l="l" t="t" r="r" b="b"/>
            <a:pathLst>
              <a:path w="11434272" h="1293877" extrusionOk="0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t="-48319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7" name="Google Shape;357;p8"/>
          <p:cNvSpPr/>
          <p:nvPr/>
        </p:nvSpPr>
        <p:spPr>
          <a:xfrm>
            <a:off x="-50839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 extrusionOk="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8" name="Google Shape;358;p8"/>
          <p:cNvSpPr/>
          <p:nvPr/>
        </p:nvSpPr>
        <p:spPr>
          <a:xfrm rot="1399573">
            <a:off x="1673507" y="4194905"/>
            <a:ext cx="5215642" cy="1897190"/>
          </a:xfrm>
          <a:custGeom>
            <a:avLst/>
            <a:gdLst/>
            <a:ahLst/>
            <a:cxnLst/>
            <a:rect l="l" t="t" r="r" b="b"/>
            <a:pathLst>
              <a:path w="5215642" h="1897190" extrusionOk="0">
                <a:moveTo>
                  <a:pt x="0" y="0"/>
                </a:moveTo>
                <a:lnTo>
                  <a:pt x="5215641" y="0"/>
                </a:lnTo>
                <a:lnTo>
                  <a:pt x="5215641" y="1897190"/>
                </a:lnTo>
                <a:lnTo>
                  <a:pt x="0" y="1897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9" name="Google Shape;359;p8"/>
          <p:cNvSpPr/>
          <p:nvPr/>
        </p:nvSpPr>
        <p:spPr>
          <a:xfrm>
            <a:off x="17800265" y="982706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 extrusionOk="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0" name="Google Shape;360;p8"/>
          <p:cNvSpPr/>
          <p:nvPr/>
        </p:nvSpPr>
        <p:spPr>
          <a:xfrm>
            <a:off x="9296400" y="-1190948"/>
            <a:ext cx="5956381" cy="2792054"/>
          </a:xfrm>
          <a:custGeom>
            <a:avLst/>
            <a:gdLst/>
            <a:ahLst/>
            <a:cxnLst/>
            <a:rect l="l" t="t" r="r" b="b"/>
            <a:pathLst>
              <a:path w="5956381" h="2792054" extrusionOk="0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 amt="25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1" name="Google Shape;361;p8"/>
          <p:cNvSpPr/>
          <p:nvPr/>
        </p:nvSpPr>
        <p:spPr>
          <a:xfrm>
            <a:off x="11215851" y="3086100"/>
            <a:ext cx="4394980" cy="4114800"/>
          </a:xfrm>
          <a:custGeom>
            <a:avLst/>
            <a:gdLst/>
            <a:ahLst/>
            <a:cxnLst/>
            <a:rect l="l" t="t" r="r" b="b"/>
            <a:pathLst>
              <a:path w="4394980" h="4114800" extrusionOk="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2" name="Google Shape;362;p8"/>
          <p:cNvSpPr txBox="1"/>
          <p:nvPr/>
        </p:nvSpPr>
        <p:spPr>
          <a:xfrm>
            <a:off x="691086" y="3221161"/>
            <a:ext cx="7180484" cy="104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92"/>
              <a:buFont typeface="Arial"/>
              <a:buNone/>
            </a:pPr>
            <a:r>
              <a:rPr lang="en-US" sz="7492" b="0" i="0" u="none" strike="noStrike" cap="none">
                <a:solidFill>
                  <a:srgbClr val="1D1A1B"/>
                </a:solidFill>
                <a:latin typeface="Archivo Black"/>
                <a:ea typeface="Archivo Black"/>
                <a:cs typeface="Archivo Black"/>
                <a:sym typeface="Archivo Black"/>
              </a:rPr>
              <a:t>QUESTIONS?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8"/>
          <p:cNvSpPr txBox="1"/>
          <p:nvPr/>
        </p:nvSpPr>
        <p:spPr>
          <a:xfrm>
            <a:off x="2440225" y="8993575"/>
            <a:ext cx="7002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https://yanarex.github.io/shuttle-app-website/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8"/>
          <p:cNvSpPr txBox="1"/>
          <p:nvPr/>
        </p:nvSpPr>
        <p:spPr>
          <a:xfrm>
            <a:off x="2434771" y="8496300"/>
            <a:ext cx="531222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Visit our website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Custom</PresentationFormat>
  <Paragraphs>21</Paragraphs>
  <Slides>9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Archivo Black</vt:lpstr>
      <vt:lpstr>Calibri</vt:lpstr>
      <vt:lpstr>Public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Tony Arrington</cp:lastModifiedBy>
  <cp:revision>1</cp:revision>
  <dcterms:created xsi:type="dcterms:W3CDTF">2006-08-16T00:00:00Z</dcterms:created>
  <dcterms:modified xsi:type="dcterms:W3CDTF">2025-11-22T04:17:11Z</dcterms:modified>
</cp:coreProperties>
</file>